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26EE9-D087-4FB1-BB95-E20CAEAB812D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F892D-FDAD-424C-B9C6-D97F31600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5672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7746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5699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4506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1515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8185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4858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5325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64526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4382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66926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7876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37312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13448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EF8873-9D12-413A-B999-6E424E04B7BC}" type="slidenum">
              <a:rPr kumimoji="1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1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5074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8976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0357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6325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0152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593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1058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987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5955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821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60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441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2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61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22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606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988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10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11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D2408-F004-4A93-A807-BEC4C2530601}" type="datetimeFigureOut">
              <a:rPr lang="en-AU" smtClean="0"/>
              <a:t>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DDE12-CF3B-4A1D-BF66-E2EDAB850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975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303748" y="1235096"/>
            <a:ext cx="5076564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講道題目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i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25000"/>
              </a:lnSpc>
            </a:pPr>
            <a:r>
              <a:rPr lang="zh-HK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生命的悔改與更新</a:t>
            </a:r>
            <a:endParaRPr lang="en-US" altLang="zh-HK" sz="44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25000"/>
              </a:lnSpc>
            </a:pPr>
            <a:endParaRPr lang="en-US" altLang="zh-TW" sz="800" b="1" u="sng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講道經文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5400" b="1" dirty="0">
              <a:latin typeface="Arial Narrow" panose="020B0606020202030204" pitchFamily="34" charset="0"/>
              <a:ea typeface="DFKai-SB" pitchFamily="65" charset="-120"/>
            </a:endParaRPr>
          </a:p>
          <a:p>
            <a:pPr marL="742950" indent="-742950">
              <a:lnSpc>
                <a:spcPct val="125000"/>
              </a:lnSpc>
            </a:pP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約翰福音</a:t>
            </a:r>
            <a:r>
              <a:rPr lang="en-US" sz="4400" b="1" dirty="0">
                <a:latin typeface="Times New Roman" panose="02020603050405020304" pitchFamily="18" charset="0"/>
                <a:ea typeface="富漢通標中楷"/>
              </a:rPr>
              <a:t>21:15-19</a:t>
            </a:r>
            <a:endParaRPr lang="en-US" altLang="zh-TW" sz="44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828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871700" y="2241448"/>
            <a:ext cx="5670630" cy="267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約翰福音</a:t>
            </a:r>
            <a:r>
              <a:rPr lang="en-US" altLang="zh-TW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21:15b</a:t>
            </a:r>
          </a:p>
          <a:p>
            <a:pPr>
              <a:lnSpc>
                <a:spcPct val="125000"/>
              </a:lnSpc>
            </a:pPr>
            <a:endParaRPr lang="en-AU" sz="1050" dirty="0"/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約翰的兒子西門，你愛我比這些更深嗎？</a:t>
            </a:r>
            <a:endParaRPr lang="zh-TW" altLang="en-US" sz="40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467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00409" y="31845"/>
            <a:ext cx="6143183" cy="652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馬太福音</a:t>
            </a:r>
            <a:r>
              <a:rPr lang="en-US" altLang="zh-TW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6:31-33</a:t>
            </a:r>
          </a:p>
          <a:p>
            <a:pPr>
              <a:lnSpc>
                <a:spcPct val="125000"/>
              </a:lnSpc>
            </a:pPr>
            <a:endParaRPr lang="en-AU" sz="1050" dirty="0"/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所以，不要憂慮說：吃甚麼？喝甚麼？穿甚麼？這都是外邦人所求的，你們需用的這一切東西，你們的天父是知道的。你們要先求他的國和他的義，這些東西都要加給你們了。</a:t>
            </a:r>
            <a:endParaRPr lang="zh-TW" altLang="en-US" sz="40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746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5148C9D-AC4B-4463-9CAD-B9B8E57E97ED}"/>
              </a:ext>
            </a:extLst>
          </p:cNvPr>
          <p:cNvSpPr/>
          <p:nvPr/>
        </p:nvSpPr>
        <p:spPr>
          <a:xfrm>
            <a:off x="1655676" y="585755"/>
            <a:ext cx="6102678" cy="7296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</a:pPr>
            <a:r>
              <a:rPr lang="zh-TW" altLang="en-US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提摩太後書</a:t>
            </a:r>
            <a:r>
              <a:rPr lang="en-US" altLang="zh-TW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4:7-8</a:t>
            </a:r>
          </a:p>
          <a:p>
            <a:pPr lvl="0">
              <a:lnSpc>
                <a:spcPct val="125000"/>
              </a:lnSpc>
            </a:pPr>
            <a:endParaRPr lang="en-AU" sz="1050" dirty="0">
              <a:solidFill>
                <a:prstClr val="black"/>
              </a:solidFill>
            </a:endParaRPr>
          </a:p>
          <a:p>
            <a:pPr lvl="0"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那美好的仗我已經打過了，當跑的路我已經跑盡了，所信的道我已經守住了。從此以後有公義的冠冕為我存留，就是按公義審判的主到了那日要賜給我的，不但賜給我，也賜給凡愛慕他顯現的人。</a:t>
            </a:r>
            <a:endParaRPr lang="zh-TW" altLang="en-US" sz="4000" b="1" kern="100" dirty="0">
              <a:solidFill>
                <a:prstClr val="black"/>
              </a:solidFill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334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5148C9D-AC4B-4463-9CAD-B9B8E57E97ED}"/>
              </a:ext>
            </a:extLst>
          </p:cNvPr>
          <p:cNvSpPr/>
          <p:nvPr/>
        </p:nvSpPr>
        <p:spPr>
          <a:xfrm>
            <a:off x="1709682" y="1840906"/>
            <a:ext cx="5778642" cy="4987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</a:pPr>
            <a:r>
              <a:rPr lang="zh-TW" altLang="en-US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約翰福音</a:t>
            </a:r>
            <a:r>
              <a:rPr lang="en-US" altLang="zh-TW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14:21</a:t>
            </a:r>
          </a:p>
          <a:p>
            <a:pPr lvl="0">
              <a:lnSpc>
                <a:spcPct val="125000"/>
              </a:lnSpc>
            </a:pPr>
            <a:endParaRPr lang="en-AU" sz="1050" dirty="0">
              <a:solidFill>
                <a:prstClr val="black"/>
              </a:solidFill>
            </a:endParaRPr>
          </a:p>
          <a:p>
            <a:pPr lvl="0"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有了我的命令又遵守的，這人就是愛我的；愛我的必蒙我父愛他，我也要愛他，並且要向他顯現。</a:t>
            </a:r>
            <a:endParaRPr lang="zh-TW" altLang="en-US" sz="4000" b="1" kern="100" dirty="0">
              <a:solidFill>
                <a:prstClr val="black"/>
              </a:solidFill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342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5148C9D-AC4B-4463-9CAD-B9B8E57E97ED}"/>
              </a:ext>
            </a:extLst>
          </p:cNvPr>
          <p:cNvSpPr/>
          <p:nvPr/>
        </p:nvSpPr>
        <p:spPr>
          <a:xfrm>
            <a:off x="1439652" y="483291"/>
            <a:ext cx="6561348" cy="7450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</a:pPr>
            <a:r>
              <a:rPr lang="zh-TW" altLang="en-US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馬太福音</a:t>
            </a:r>
            <a:r>
              <a:rPr lang="en-US" altLang="zh-TW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28:18-20</a:t>
            </a:r>
          </a:p>
          <a:p>
            <a:pPr lvl="0">
              <a:lnSpc>
                <a:spcPct val="125000"/>
              </a:lnSpc>
            </a:pPr>
            <a:endParaRPr lang="en-US" altLang="zh-TW" sz="800" b="1" u="sng" dirty="0">
              <a:solidFill>
                <a:prstClr val="black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lvl="0"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耶穌進前來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，</a:t>
            </a: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對他們說</a:t>
            </a: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天上地下所有的權柄都賜給我了。所以你們要去，使萬民作我的們門徒，奉父</a:t>
            </a: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子</a:t>
            </a: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聖靈的名給他施洗；凡我所吩咐你們的，都教訓他們遵守，我就常與你們同在，直到世界的末了。</a:t>
            </a: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endParaRPr lang="en-US" sz="4000" b="1" u="sng" dirty="0">
              <a:solidFill>
                <a:prstClr val="black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lvl="0">
              <a:lnSpc>
                <a:spcPct val="125000"/>
              </a:lnSpc>
            </a:pPr>
            <a:endParaRPr lang="en-AU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804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5148C9D-AC4B-4463-9CAD-B9B8E57E97ED}"/>
              </a:ext>
            </a:extLst>
          </p:cNvPr>
          <p:cNvSpPr/>
          <p:nvPr/>
        </p:nvSpPr>
        <p:spPr>
          <a:xfrm>
            <a:off x="2141730" y="1340768"/>
            <a:ext cx="5022558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</a:pPr>
            <a:r>
              <a:rPr lang="zh-TW" altLang="en-US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路加福音</a:t>
            </a:r>
            <a:r>
              <a:rPr lang="en-US" altLang="zh-TW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14:26</a:t>
            </a:r>
            <a:endParaRPr lang="en-US" altLang="zh-TW" sz="800" b="1" u="sng" dirty="0">
              <a:solidFill>
                <a:prstClr val="black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lvl="0"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人到我這裏來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，若不愛我勝過愛自己的父母</a:t>
            </a: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、妻子、兒女、弟兄、姐妹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，和自己的性命，就不能作我的門徒。</a:t>
            </a:r>
            <a:endParaRPr lang="en-AU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62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5148C9D-AC4B-4463-9CAD-B9B8E57E97ED}"/>
              </a:ext>
            </a:extLst>
          </p:cNvPr>
          <p:cNvSpPr/>
          <p:nvPr/>
        </p:nvSpPr>
        <p:spPr>
          <a:xfrm>
            <a:off x="2357754" y="2420890"/>
            <a:ext cx="4914546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</a:pPr>
            <a:r>
              <a:rPr lang="zh-TW" altLang="en-US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路加福音</a:t>
            </a:r>
            <a:r>
              <a:rPr lang="en-US" altLang="zh-TW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14:27</a:t>
            </a:r>
            <a:endParaRPr lang="en-US" altLang="zh-TW" sz="800" b="1" u="sng" dirty="0">
              <a:solidFill>
                <a:prstClr val="black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lvl="0"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凡不背著自己十字架跟從我的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，也不能作我的門徒。</a:t>
            </a:r>
            <a:endParaRPr lang="en-AU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771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5148C9D-AC4B-4463-9CAD-B9B8E57E97ED}"/>
              </a:ext>
            </a:extLst>
          </p:cNvPr>
          <p:cNvSpPr/>
          <p:nvPr/>
        </p:nvSpPr>
        <p:spPr>
          <a:xfrm>
            <a:off x="2114727" y="1628802"/>
            <a:ext cx="4914546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</a:pPr>
            <a:r>
              <a:rPr lang="zh-TW" altLang="en-US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路加福音</a:t>
            </a:r>
            <a:r>
              <a:rPr lang="en-US" altLang="zh-TW" sz="4400" b="1" u="sng" dirty="0">
                <a:solidFill>
                  <a:prstClr val="black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14:33</a:t>
            </a:r>
          </a:p>
          <a:p>
            <a:pPr lvl="0">
              <a:lnSpc>
                <a:spcPct val="125000"/>
              </a:lnSpc>
            </a:pPr>
            <a:endParaRPr lang="en-US" altLang="zh-TW" sz="800" b="1" u="sng" dirty="0">
              <a:solidFill>
                <a:prstClr val="black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lvl="0"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這樣，你們無論甚麼人，若不撇下一切所有的，就不能作我的門徒。</a:t>
            </a:r>
            <a:endParaRPr lang="en-AU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824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763688" y="-22130"/>
            <a:ext cx="5886654" cy="663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kern="100" dirty="0">
                <a:ea typeface="DFKai-SB" panose="03000509000000000000" pitchFamily="65" charset="-120"/>
                <a:cs typeface="PMingLiU" panose="02020500000000000000" pitchFamily="18" charset="-120"/>
              </a:rPr>
              <a:t>有關大使命</a:t>
            </a:r>
            <a:r>
              <a:rPr lang="zh-HK" altLang="en-US" sz="4400" b="1" u="sng" kern="100" dirty="0">
                <a:ea typeface="DFKai-SB" panose="03000509000000000000" pitchFamily="65" charset="-120"/>
                <a:cs typeface="PMingLiU" panose="02020500000000000000" pitchFamily="18" charset="-120"/>
              </a:rPr>
              <a:t>的</a:t>
            </a:r>
            <a:r>
              <a:rPr lang="zh-TW" altLang="en-US" sz="4400" b="1" u="sng" kern="100" dirty="0">
                <a:ea typeface="DFKai-SB" panose="03000509000000000000" pitchFamily="65" charset="-120"/>
                <a:cs typeface="PMingLiU" panose="02020500000000000000" pitchFamily="18" charset="-120"/>
              </a:rPr>
              <a:t>三方面</a:t>
            </a:r>
            <a:r>
              <a:rPr lang="zh-TW" altLang="en-US" sz="44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：</a:t>
            </a:r>
            <a:endParaRPr lang="en-AU" altLang="zh-TW" sz="4400" b="1" kern="100" dirty="0">
              <a:ea typeface="DFKai-SB" panose="03000509000000000000" pitchFamily="65" charset="-120"/>
              <a:cs typeface="PMingLiU" panose="02020500000000000000" pitchFamily="18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u="sng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1</a:t>
            </a: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大使命是一個集體合作的使命</a:t>
            </a:r>
            <a:endParaRPr lang="en-AU" altLang="zh-TW" sz="4000" b="1" kern="100" dirty="0">
              <a:ea typeface="DFKai-SB" panose="03000509000000000000" pitchFamily="65" charset="-120"/>
              <a:cs typeface="PMingLiU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2</a:t>
            </a: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神賜下門訓大原則不是手冊</a:t>
            </a:r>
            <a:endParaRPr lang="en-AU" altLang="zh-TW" sz="4000" b="1" kern="100" dirty="0">
              <a:ea typeface="DFKai-SB" panose="03000509000000000000" pitchFamily="65" charset="-120"/>
              <a:cs typeface="PMingLiU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3</a:t>
            </a: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大使命是改變世界最大的能力</a:t>
            </a:r>
            <a:endParaRPr lang="en-AU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0681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385837" y="-211007"/>
            <a:ext cx="6372327" cy="7014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44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      </a:t>
            </a:r>
            <a:r>
              <a:rPr lang="zh-CN" altLang="en-US" sz="4400" b="1" u="sng" kern="100" dirty="0">
                <a:ea typeface="DFKai-SB" panose="03000509000000000000" pitchFamily="65" charset="-120"/>
                <a:cs typeface="PMingLiU" panose="02020500000000000000" pitchFamily="18" charset="-120"/>
              </a:rPr>
              <a:t>我今悔改必能再得着</a:t>
            </a:r>
            <a:endParaRPr lang="en-AU" altLang="zh-CN" sz="4400" b="1" u="sng" kern="100" dirty="0">
              <a:ea typeface="DFKai-SB" panose="03000509000000000000" pitchFamily="65" charset="-120"/>
              <a:cs typeface="PMingLiU" panose="02020500000000000000" pitchFamily="18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u="sng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親愛的恩主啊	你知道現在的我</a:t>
            </a: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天天享受世界的宴樂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正在曠野徘徊摸索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>
              <a:lnSpc>
                <a:spcPct val="125000"/>
              </a:lnSpc>
            </a:pPr>
            <a:endParaRPr lang="en-AU" altLang="zh-TW" sz="8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>
              <a:lnSpc>
                <a:spcPct val="125000"/>
              </a:lnSpc>
            </a:pPr>
            <a:endParaRPr lang="en-AU" altLang="zh-TW" sz="8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整天算計着吃喝穿着	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常悖逆被罪捆鎖</a:t>
            </a: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想想曾經對你的承諾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早已將你的使命忘卻了</a:t>
            </a:r>
          </a:p>
        </p:txBody>
      </p:sp>
    </p:spTree>
    <p:extLst>
      <p:ext uri="{BB962C8B-B14F-4D97-AF65-F5344CB8AC3E}">
        <p14:creationId xmlns:p14="http://schemas.microsoft.com/office/powerpoint/2010/main" val="154615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33718" y="1461119"/>
            <a:ext cx="523858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章的兩個主題</a:t>
            </a:r>
            <a:endParaRPr lang="en-AU" altLang="zh-TW" sz="44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一</a:t>
            </a: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)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生命的悔改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二</a:t>
            </a: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)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生命的更新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4294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385837" y="238830"/>
            <a:ext cx="6372327" cy="6114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800" b="1" u="sng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主啊我知道你的心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你的心在為我哭泣難過</a:t>
            </a: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我雖如此的敗壞軟弱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你的愛卻從沒減少過</a:t>
            </a:r>
          </a:p>
          <a:p>
            <a:pPr algn="ctr">
              <a:lnSpc>
                <a:spcPct val="125000"/>
              </a:lnSpc>
            </a:pPr>
            <a:endParaRPr lang="en-AU" altLang="zh-TW" sz="8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>
              <a:lnSpc>
                <a:spcPct val="125000"/>
              </a:lnSpc>
            </a:pPr>
            <a:endParaRPr lang="en-AU" altLang="zh-TW" sz="8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回想起初的信望愛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不知在何時悄然失落</a:t>
            </a: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主啊我願重新悔改再得着</a:t>
            </a:r>
          </a:p>
          <a:p>
            <a:pPr algn="ctr">
              <a:lnSpc>
                <a:spcPct val="114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讓復興的靈再次復興我 </a:t>
            </a:r>
          </a:p>
        </p:txBody>
      </p:sp>
    </p:spTree>
    <p:extLst>
      <p:ext uri="{BB962C8B-B14F-4D97-AF65-F5344CB8AC3E}">
        <p14:creationId xmlns:p14="http://schemas.microsoft.com/office/powerpoint/2010/main" val="68018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33718" y="1362167"/>
            <a:ext cx="5076564" cy="389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en-AU" altLang="zh-TW" sz="800" b="1" u="sng" kern="100" dirty="0">
              <a:solidFill>
                <a:prstClr val="black"/>
              </a:solidFill>
              <a:latin typeface="Arial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40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我今悔改必能再得着	</a:t>
            </a:r>
            <a:endParaRPr kumimoji="1" lang="en-AU" altLang="zh-CN" sz="4000" b="1" kern="100" dirty="0">
              <a:solidFill>
                <a:prstClr val="black"/>
              </a:solidFill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algn="ctr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40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我今悔改必能再得着</a:t>
            </a:r>
          </a:p>
          <a:p>
            <a:pPr algn="ctr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40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       我今悔改必能再得着</a:t>
            </a:r>
          </a:p>
        </p:txBody>
      </p:sp>
    </p:spTree>
    <p:extLst>
      <p:ext uri="{BB962C8B-B14F-4D97-AF65-F5344CB8AC3E}">
        <p14:creationId xmlns:p14="http://schemas.microsoft.com/office/powerpoint/2010/main" val="1040121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411760" y="2324853"/>
            <a:ext cx="4752528" cy="220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1000" b="1" u="sng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經文的第一個主題</a:t>
            </a:r>
            <a:endParaRPr lang="en-AU" altLang="zh-TW" sz="44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</a:t>
            </a: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)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生命的悔改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619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601670" y="874421"/>
            <a:ext cx="6156684" cy="49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21:3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西門彼得對他們說：“我打魚去！”他們說：“我們也和你同去。 ”他們就出去，上了船；那一夜並沒有打著甚麼。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798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493658" y="1718917"/>
            <a:ext cx="6318702" cy="3420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21:5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耶穌就對他們說：“小子！你們有吃的沒有？”他們回答說：“沒有！”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1949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763688" y="1641279"/>
            <a:ext cx="5832648" cy="3420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21:9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他們上了岸，就看見那裏有炭火，上面有魚，又有餅。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3166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519772" y="2103637"/>
            <a:ext cx="4968552" cy="265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馬太福音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26:33b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眾人雖然為你的緣故跌倒，我卻永不跌倒。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1337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925706" y="1718919"/>
            <a:ext cx="5616624" cy="3420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馬太福音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26:34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耶</a:t>
            </a:r>
            <a:r>
              <a:rPr lang="zh-HK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穌說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：</a:t>
            </a: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“我實實在在告訴你</a:t>
            </a:r>
            <a:r>
              <a:rPr lang="zh-TW" altLang="en-US" sz="4000" b="1" kern="100" dirty="0">
                <a:ea typeface="DFKai-SB" panose="03000509000000000000" pitchFamily="65" charset="-120"/>
                <a:cs typeface="PMingLiU" panose="02020500000000000000" pitchFamily="18" charset="-120"/>
              </a:rPr>
              <a:t>：今夜雞叫以先，你要三次不認我。</a:t>
            </a: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830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411760" y="2324853"/>
            <a:ext cx="4752528" cy="220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1000" b="1" u="sng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經文的第二個主題</a:t>
            </a:r>
            <a:endParaRPr lang="en-AU" altLang="zh-TW" sz="44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</a:t>
            </a:r>
            <a:r>
              <a:rPr lang="en-US" altLang="zh-TW" sz="4000" b="1" dirty="0">
                <a:latin typeface="DFKai-SB" pitchFamily="65" charset="-120"/>
                <a:ea typeface="DFKai-SB" pitchFamily="65" charset="-120"/>
              </a:rPr>
              <a:t>)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生命的更新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1177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885</Words>
  <Application>Microsoft Office PowerPoint</Application>
  <PresentationFormat>On-screen Show (4:3)</PresentationFormat>
  <Paragraphs>107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2019-10-08T11:21:09Z</dcterms:created>
  <dcterms:modified xsi:type="dcterms:W3CDTF">2019-10-08T11:21:45Z</dcterms:modified>
</cp:coreProperties>
</file>