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76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87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9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5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35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19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53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35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13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356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35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D120-411B-4B09-8B8B-8EDE7F487365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DAC2E-47A7-4279-BEA9-4AA01A2DE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32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生命共同體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歌林多前書 </a:t>
            </a:r>
            <a:r>
              <a:rPr lang="en-US" altLang="zh-TW" dirty="0"/>
              <a:t>12</a:t>
            </a:r>
            <a:r>
              <a:rPr lang="zh-TW" altLang="en-US" dirty="0"/>
              <a:t>：</a:t>
            </a:r>
            <a:r>
              <a:rPr lang="en-US" altLang="zh-TW" dirty="0"/>
              <a:t>12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28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762500"/>
            <a:ext cx="1850231" cy="13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3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最近最熱門的話題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氣候變遷、溫室效應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一個地球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生命共同體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879" y="3888327"/>
            <a:ext cx="2111531" cy="17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林前</a:t>
            </a:r>
            <a:r>
              <a:rPr lang="en-US" altLang="zh-TW" dirty="0"/>
              <a:t>12</a:t>
            </a:r>
            <a:r>
              <a:rPr lang="zh-TW" altLang="en-US" dirty="0"/>
              <a:t>：</a:t>
            </a:r>
            <a:r>
              <a:rPr lang="en-US" altLang="zh-TW" dirty="0"/>
              <a:t>12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28</a:t>
            </a:r>
            <a:r>
              <a:rPr lang="en-AU" altLang="zh-TW" dirty="0"/>
              <a:t/>
            </a:r>
            <a:br>
              <a:rPr lang="en-AU" altLang="zh-TW" dirty="0"/>
            </a:br>
            <a:r>
              <a:rPr lang="zh-TW" altLang="en-US" dirty="0"/>
              <a:t>信仰群體及恩賜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zh-TW" dirty="0"/>
              <a:t>12</a:t>
            </a:r>
            <a:r>
              <a:rPr lang="zh-TW" altLang="en-US" dirty="0"/>
              <a:t>章是整卷書的轉折點</a:t>
            </a:r>
            <a:endParaRPr lang="en-AU" altLang="zh-TW" dirty="0"/>
          </a:p>
          <a:p>
            <a:pPr lvl="1"/>
            <a:r>
              <a:rPr lang="zh-TW" altLang="en-US" dirty="0"/>
              <a:t>從教導、責備進入至善之道的預備</a:t>
            </a:r>
            <a:endParaRPr lang="en-AU" altLang="zh-TW" dirty="0"/>
          </a:p>
          <a:p>
            <a:endParaRPr lang="en-US" altLang="zh-TW" dirty="0"/>
          </a:p>
          <a:p>
            <a:r>
              <a:rPr lang="zh-TW" altLang="en-US" dirty="0"/>
              <a:t>身體的觀念 </a:t>
            </a:r>
            <a:r>
              <a:rPr lang="en-US" altLang="zh-TW" dirty="0"/>
              <a:t>(12-14</a:t>
            </a:r>
            <a:r>
              <a:rPr lang="zh-TW" altLang="en-US" dirty="0"/>
              <a:t>，</a:t>
            </a:r>
            <a:r>
              <a:rPr lang="en-US" altLang="zh-TW" dirty="0"/>
              <a:t>27)</a:t>
            </a:r>
          </a:p>
          <a:p>
            <a:r>
              <a:rPr lang="zh-TW" altLang="en-US" dirty="0"/>
              <a:t>恩賜的多樣性及彼此配搭</a:t>
            </a:r>
            <a:r>
              <a:rPr lang="en-US" altLang="zh-TW" dirty="0"/>
              <a:t>(15-21)</a:t>
            </a:r>
          </a:p>
          <a:p>
            <a:r>
              <a:rPr lang="zh-TW" altLang="en-US" dirty="0"/>
              <a:t>軟弱肢體的寶貴</a:t>
            </a:r>
            <a:r>
              <a:rPr lang="en-US" altLang="zh-TW" dirty="0"/>
              <a:t>(22-26)</a:t>
            </a:r>
          </a:p>
          <a:p>
            <a:r>
              <a:rPr lang="zh-TW" altLang="en-US" dirty="0"/>
              <a:t>至善之道的引言</a:t>
            </a:r>
            <a:r>
              <a:rPr lang="en-US" altLang="zh-TW" dirty="0"/>
              <a:t>(28)</a:t>
            </a:r>
          </a:p>
          <a:p>
            <a:endParaRPr lang="en-US" dirty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50" y="4349050"/>
            <a:ext cx="1969166" cy="11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4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身體的觀念 </a:t>
            </a:r>
            <a:r>
              <a:rPr lang="en-US" altLang="zh-TW" dirty="0"/>
              <a:t>(12-14</a:t>
            </a:r>
            <a:r>
              <a:rPr lang="zh-TW" altLang="en-US" dirty="0"/>
              <a:t>，</a:t>
            </a:r>
            <a:r>
              <a:rPr lang="en-US" altLang="zh-TW" dirty="0"/>
              <a:t>27)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接續前文恩賜的使用，設一個比喻</a:t>
            </a:r>
            <a:endParaRPr lang="en-US" altLang="zh-TW" dirty="0"/>
          </a:p>
          <a:p>
            <a:r>
              <a:rPr lang="zh-TW" altLang="en-US" dirty="0"/>
              <a:t>基督信仰群體是一個身體，基督是頭、信徒是肢體</a:t>
            </a:r>
            <a:endParaRPr lang="en-US" altLang="zh-TW" dirty="0"/>
          </a:p>
          <a:p>
            <a:r>
              <a:rPr lang="zh-TW" altLang="en-US" dirty="0"/>
              <a:t>不分種族、性別、身分、地位，大家是平等的</a:t>
            </a:r>
            <a:endParaRPr lang="en-US" altLang="zh-TW" dirty="0"/>
          </a:p>
          <a:p>
            <a:r>
              <a:rPr lang="zh-TW" altLang="en-US" dirty="0"/>
              <a:t>因為是同一位聖靈施的洗</a:t>
            </a:r>
            <a:endParaRPr lang="en-US" altLang="zh-TW" dirty="0"/>
          </a:p>
          <a:p>
            <a:r>
              <a:rPr lang="zh-TW" altLang="en-US" dirty="0"/>
              <a:t>從同一位聖靈得餵養、得恩賜</a:t>
            </a:r>
            <a:endParaRPr lang="en-US" altLang="zh-TW" dirty="0"/>
          </a:p>
          <a:p>
            <a:r>
              <a:rPr lang="zh-TW" altLang="en-US" dirty="0"/>
              <a:t>肢體存在的功能就是恩賜</a:t>
            </a: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797152"/>
            <a:ext cx="2151476" cy="16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恩賜的多樣性及彼此配搭</a:t>
            </a:r>
            <a:r>
              <a:rPr lang="en-US" altLang="zh-TW" dirty="0"/>
              <a:t>(15-21)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手、腳、眼、耳代表不同的功能即恩賜</a:t>
            </a:r>
            <a:endParaRPr lang="en-US" dirty="0"/>
          </a:p>
          <a:p>
            <a:r>
              <a:rPr lang="zh-TW" altLang="en-US" dirty="0"/>
              <a:t>各肢體都</a:t>
            </a:r>
            <a:r>
              <a:rPr lang="zh-TW" altLang="en-US"/>
              <a:t>有功用</a:t>
            </a:r>
            <a:endParaRPr lang="en-US" altLang="zh-TW" dirty="0"/>
          </a:p>
          <a:p>
            <a:r>
              <a:rPr lang="zh-TW" altLang="en-US" dirty="0"/>
              <a:t>代表恩賜的多樣性，豐富主的教會</a:t>
            </a:r>
            <a:endParaRPr lang="en-US" altLang="zh-TW" dirty="0"/>
          </a:p>
          <a:p>
            <a:r>
              <a:rPr lang="zh-TW" altLang="en-US" dirty="0"/>
              <a:t>即便重要程度不同，但不用比較、沒有高低</a:t>
            </a:r>
            <a:endParaRPr lang="en-US" altLang="zh-TW" dirty="0"/>
          </a:p>
          <a:p>
            <a:r>
              <a:rPr lang="zh-TW" altLang="en-US" dirty="0"/>
              <a:t>都是神按己意安排的</a:t>
            </a:r>
            <a:endParaRPr lang="en-US" altLang="zh-TW" dirty="0"/>
          </a:p>
          <a:p>
            <a:r>
              <a:rPr lang="zh-TW" altLang="en-US" dirty="0"/>
              <a:t>為要成全聖徒，各盡其職，建立基督的身體 </a:t>
            </a:r>
            <a:r>
              <a:rPr lang="en-US" altLang="zh-TW" dirty="0"/>
              <a:t>(</a:t>
            </a:r>
            <a:r>
              <a:rPr lang="zh-TW" altLang="en-US" dirty="0"/>
              <a:t>弗</a:t>
            </a:r>
            <a:r>
              <a:rPr lang="en-US" altLang="zh-TW" dirty="0"/>
              <a:t>4</a:t>
            </a:r>
            <a:r>
              <a:rPr lang="zh-TW" altLang="en-US" dirty="0"/>
              <a:t>：</a:t>
            </a:r>
            <a:r>
              <a:rPr lang="en-US" altLang="zh-TW" dirty="0"/>
              <a:t>12)</a:t>
            </a:r>
            <a:endParaRPr lang="en-US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51" y="4656546"/>
            <a:ext cx="1321191" cy="11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7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軟弱肢體的寶貴</a:t>
            </a:r>
            <a:r>
              <a:rPr lang="en-US" altLang="zh-TW" dirty="0"/>
              <a:t>(22-26)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我們會特別照顧身體上有欠缺的部份</a:t>
            </a:r>
            <a:endParaRPr lang="en-US" altLang="zh-TW" dirty="0"/>
          </a:p>
          <a:p>
            <a:r>
              <a:rPr lang="zh-TW" altLang="en-US" dirty="0"/>
              <a:t>同樣教會中格外需要照顧有軟弱的肢體</a:t>
            </a:r>
            <a:endParaRPr lang="en-US" dirty="0"/>
          </a:p>
          <a:p>
            <a:r>
              <a:rPr lang="zh-TW" altLang="en-US" dirty="0"/>
              <a:t>神如此安排，叫我們彼此相顧。</a:t>
            </a:r>
            <a:endParaRPr lang="en-US" altLang="zh-TW" dirty="0"/>
          </a:p>
          <a:p>
            <a:r>
              <a:rPr lang="zh-TW" altLang="en-US" dirty="0"/>
              <a:t>一個肢體受苦</a:t>
            </a:r>
            <a:r>
              <a:rPr lang="en-US" altLang="zh-TW" dirty="0"/>
              <a:t>(</a:t>
            </a:r>
            <a:r>
              <a:rPr lang="zh-TW" altLang="en-US" dirty="0"/>
              <a:t>榮耀</a:t>
            </a:r>
            <a:r>
              <a:rPr lang="en-US" altLang="zh-TW" dirty="0"/>
              <a:t>)</a:t>
            </a:r>
            <a:r>
              <a:rPr lang="zh-TW" altLang="en-US" dirty="0"/>
              <a:t>，全體受苦</a:t>
            </a:r>
            <a:r>
              <a:rPr lang="en-US" altLang="zh-TW" dirty="0"/>
              <a:t>(</a:t>
            </a:r>
            <a:r>
              <a:rPr lang="zh-TW" altLang="en-US" dirty="0"/>
              <a:t>快樂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生命共同體</a:t>
            </a: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587" y="4174499"/>
            <a:ext cx="13144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7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歌林多教會的歷程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始祖犯罪、像神一樣 </a:t>
            </a:r>
            <a:r>
              <a:rPr lang="en-US" altLang="zh-TW" dirty="0"/>
              <a:t>–</a:t>
            </a:r>
            <a:r>
              <a:rPr lang="zh-TW" altLang="en-US" dirty="0"/>
              <a:t> 自以為是、自以為義 </a:t>
            </a:r>
            <a:r>
              <a:rPr lang="en-US" altLang="zh-TW" dirty="0"/>
              <a:t>(</a:t>
            </a:r>
            <a:r>
              <a:rPr lang="zh-TW" altLang="en-US" dirty="0"/>
              <a:t>自我中心</a:t>
            </a:r>
            <a:r>
              <a:rPr lang="en-US" altLang="zh-TW" dirty="0"/>
              <a:t>)</a:t>
            </a:r>
          </a:p>
          <a:p>
            <a:endParaRPr lang="en-US" dirty="0"/>
          </a:p>
          <a:p>
            <a:r>
              <a:rPr lang="zh-TW" altLang="en-US" dirty="0"/>
              <a:t>於是耶穌對門徒說：若有人要跟從我，就當</a:t>
            </a:r>
            <a:r>
              <a:rPr lang="zh-TW" altLang="en-US" dirty="0">
                <a:solidFill>
                  <a:srgbClr val="FF0000"/>
                </a:solidFill>
              </a:rPr>
              <a:t>捨己</a:t>
            </a:r>
            <a:r>
              <a:rPr lang="zh-TW" altLang="en-US" dirty="0"/>
              <a:t>，背起他的</a:t>
            </a:r>
            <a:r>
              <a:rPr lang="zh-TW" altLang="en-US" dirty="0">
                <a:solidFill>
                  <a:srgbClr val="FF0000"/>
                </a:solidFill>
              </a:rPr>
              <a:t>十字架</a:t>
            </a:r>
            <a:r>
              <a:rPr lang="zh-TW" altLang="en-US" dirty="0"/>
              <a:t>來跟從我。太</a:t>
            </a:r>
            <a:r>
              <a:rPr lang="en-US" altLang="zh-TW" dirty="0"/>
              <a:t>16</a:t>
            </a:r>
            <a:r>
              <a:rPr lang="zh-TW" altLang="en-US" dirty="0"/>
              <a:t>：</a:t>
            </a:r>
            <a:r>
              <a:rPr lang="en-US" altLang="zh-TW" dirty="0"/>
              <a:t>24</a:t>
            </a:r>
            <a:endParaRPr lang="en-US" dirty="0"/>
          </a:p>
          <a:p>
            <a:pPr lvl="1"/>
            <a:r>
              <a:rPr lang="zh-TW" altLang="en-US" dirty="0"/>
              <a:t>自我中心到以神為中心</a:t>
            </a:r>
            <a:endParaRPr lang="en-US" dirty="0"/>
          </a:p>
          <a:p>
            <a:r>
              <a:rPr lang="zh-TW" altLang="en-US" dirty="0"/>
              <a:t>你們若有</a:t>
            </a:r>
            <a:r>
              <a:rPr lang="zh-TW" altLang="en-US" dirty="0">
                <a:solidFill>
                  <a:srgbClr val="FF0000"/>
                </a:solidFill>
              </a:rPr>
              <a:t>彼此相愛</a:t>
            </a:r>
            <a:r>
              <a:rPr lang="zh-TW" altLang="en-US" dirty="0"/>
              <a:t>的心，眾人因此就認出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你們是我的門徒了。 約</a:t>
            </a:r>
            <a:r>
              <a:rPr lang="en-US" altLang="zh-TW" dirty="0"/>
              <a:t>13</a:t>
            </a:r>
            <a:r>
              <a:rPr lang="zh-TW" altLang="en-US" dirty="0"/>
              <a:t>：</a:t>
            </a:r>
            <a:r>
              <a:rPr lang="en-US" altLang="zh-TW" dirty="0"/>
              <a:t>35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957" y="5373216"/>
            <a:ext cx="1226443" cy="13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3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現今信徒的經歷 </a:t>
            </a:r>
            <a:r>
              <a:rPr lang="en-US" altLang="zh-TW" dirty="0"/>
              <a:t>(</a:t>
            </a:r>
            <a:r>
              <a:rPr lang="zh-TW" altLang="en-US" dirty="0"/>
              <a:t>家庭、教會</a:t>
            </a:r>
            <a:r>
              <a:rPr lang="en-US" altLang="zh-TW" dirty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自我中心呈現在：律法主義、驕傲、容不下不同意見</a:t>
            </a:r>
            <a:r>
              <a:rPr lang="en-US" altLang="zh-TW" dirty="0"/>
              <a:t>……</a:t>
            </a:r>
          </a:p>
          <a:p>
            <a:endParaRPr lang="en-US" dirty="0"/>
          </a:p>
          <a:p>
            <a:r>
              <a:rPr lang="zh-TW" altLang="en-US" dirty="0"/>
              <a:t>捨己：</a:t>
            </a:r>
            <a:r>
              <a:rPr lang="zh-TW" altLang="en-US" dirty="0">
                <a:solidFill>
                  <a:srgbClr val="FF0000"/>
                </a:solidFill>
              </a:rPr>
              <a:t>是一生的操練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zh-TW" altLang="en-US" dirty="0"/>
              <a:t>彼此相愛：</a:t>
            </a:r>
            <a:r>
              <a:rPr lang="zh-TW" altLang="en-US" dirty="0">
                <a:solidFill>
                  <a:srgbClr val="FF0000"/>
                </a:solidFill>
              </a:rPr>
              <a:t>是一生的屬靈反省</a:t>
            </a:r>
            <a:endParaRPr lang="en-US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96" y="3934394"/>
            <a:ext cx="1966443" cy="19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生命共同體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例：群體比賽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zh-TW" altLang="en-US" sz="3300" b="1" dirty="0"/>
              <a:t>我們是彼此造就、各盡其職、</a:t>
            </a:r>
            <a:endParaRPr lang="en-US" altLang="zh-TW" sz="3300" b="1" dirty="0"/>
          </a:p>
          <a:p>
            <a:pPr marL="0" indent="0">
              <a:buNone/>
            </a:pPr>
            <a:r>
              <a:rPr lang="zh-TW" altLang="en-US" sz="3300" b="1" dirty="0"/>
              <a:t>成為耶穌美好見證的信仰群體嗎？</a:t>
            </a:r>
            <a:endParaRPr lang="en-US" sz="3300" b="1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400" y="4205287"/>
            <a:ext cx="1850231" cy="13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1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生命共同體</vt:lpstr>
      <vt:lpstr>最近最熱門的話題</vt:lpstr>
      <vt:lpstr>林前12：12 - 28 信仰群體及恩賜</vt:lpstr>
      <vt:lpstr>身體的觀念 (12-14，27)</vt:lpstr>
      <vt:lpstr>恩賜的多樣性及彼此配搭(15-21)</vt:lpstr>
      <vt:lpstr>軟弱肢體的寶貴(22-26)</vt:lpstr>
      <vt:lpstr>歌林多教會的歷程</vt:lpstr>
      <vt:lpstr>現今信徒的經歷 (家庭、教會)</vt:lpstr>
      <vt:lpstr>生命共同體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生命共同體</dc:title>
  <dc:creator>Admin</dc:creator>
  <cp:lastModifiedBy>Admin</cp:lastModifiedBy>
  <cp:revision>1</cp:revision>
  <dcterms:created xsi:type="dcterms:W3CDTF">2019-12-09T11:15:39Z</dcterms:created>
  <dcterms:modified xsi:type="dcterms:W3CDTF">2019-12-09T11:16:19Z</dcterms:modified>
</cp:coreProperties>
</file>