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321" r:id="rId4"/>
    <p:sldId id="322" r:id="rId5"/>
    <p:sldId id="320" r:id="rId6"/>
    <p:sldId id="337" r:id="rId7"/>
    <p:sldId id="338" r:id="rId8"/>
    <p:sldId id="318" r:id="rId9"/>
    <p:sldId id="339" r:id="rId10"/>
    <p:sldId id="341" r:id="rId11"/>
    <p:sldId id="342" r:id="rId12"/>
    <p:sldId id="34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" initials="K" lastIdx="1" clrIdx="0">
    <p:extLst>
      <p:ext uri="{19B8F6BF-5375-455C-9EA6-DF929625EA0E}">
        <p15:presenceInfo xmlns:p15="http://schemas.microsoft.com/office/powerpoint/2012/main" userId="K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50" d="100"/>
          <a:sy n="50" d="100"/>
        </p:scale>
        <p:origin x="1980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001000" cy="27432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en-AU" altLang="zh-CN" dirty="0"/>
          </a:p>
          <a:p>
            <a:pPr marL="0" indent="0" algn="just">
              <a:spcBef>
                <a:spcPts val="0"/>
              </a:spcBef>
              <a:buNone/>
            </a:pPr>
            <a:endParaRPr lang="en-AU" altLang="zh-CN" sz="4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/>
              <a:t>我们各人蒙恩，</a:t>
            </a:r>
            <a:endParaRPr lang="en-AU" altLang="zh-CN" sz="40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4000" b="1" dirty="0"/>
              <a:t>都是照基督所量给各人的恩赐。</a:t>
            </a:r>
            <a:endParaRPr lang="en-AU" altLang="zh-CN" sz="4000" b="1" dirty="0"/>
          </a:p>
          <a:p>
            <a:pPr marL="0" indent="0" algn="ctr">
              <a:spcBef>
                <a:spcPts val="0"/>
              </a:spcBef>
              <a:buNone/>
            </a:pPr>
            <a:endParaRPr lang="en-AU" altLang="zh-CN" sz="36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3600" b="1" dirty="0"/>
              <a:t>（以弗所书 </a:t>
            </a:r>
            <a:r>
              <a:rPr lang="en-AU" sz="3600" b="1" dirty="0"/>
              <a:t>4:7</a:t>
            </a:r>
            <a:r>
              <a:rPr lang="zh-CN" altLang="en-US" sz="3600" b="1" dirty="0"/>
              <a:t>）</a:t>
            </a:r>
            <a:endParaRPr lang="en-AU" sz="3600" b="1" dirty="0"/>
          </a:p>
          <a:p>
            <a:pPr marL="0" indent="0" algn="just">
              <a:spcBef>
                <a:spcPts val="0"/>
              </a:spcBef>
              <a:buNone/>
            </a:pPr>
            <a:endParaRPr lang="en-AU" altLang="zh-C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B532B1-94FC-490B-8317-35B87B80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1600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B014-8795-4220-86AA-DFD99A8D0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弗</a:t>
            </a:r>
            <a:r>
              <a:rPr lang="en-AU" altLang="zh-CN" sz="3600" b="1" dirty="0"/>
              <a:t>4:7-8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3600" b="1" dirty="0"/>
              <a:t>“</a:t>
            </a:r>
            <a:r>
              <a:rPr lang="zh-CN" altLang="en-US" sz="3600" b="1" dirty="0"/>
              <a:t>我们各人蒙恩，都是照基督所量给各人的恩赐。所以经上说：</a:t>
            </a:r>
            <a:r>
              <a:rPr lang="en-AU" altLang="zh-CN" sz="3600" b="1" dirty="0"/>
              <a:t>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altLang="zh-CN" sz="3600" b="1" dirty="0"/>
              <a:t>	</a:t>
            </a:r>
            <a:r>
              <a:rPr lang="zh-CN" altLang="en-US" sz="3600" b="1" dirty="0"/>
              <a:t>他升上高天的时候，掳掠了仇敌，</a:t>
            </a:r>
            <a:r>
              <a:rPr lang="en-AU" altLang="zh-CN" sz="3600" b="1" dirty="0"/>
              <a:t>	</a:t>
            </a:r>
            <a:r>
              <a:rPr lang="zh-CN" altLang="en-US" sz="3600" b="1" dirty="0"/>
              <a:t>将各样的恩赐赏给人。</a:t>
            </a:r>
            <a:r>
              <a:rPr lang="en-AU" altLang="zh-CN" sz="3600" b="1" dirty="0"/>
              <a:t>’ </a:t>
            </a:r>
            <a:r>
              <a:rPr lang="zh-CN" altLang="en-US" sz="3600" b="1" dirty="0"/>
              <a:t>”</a:t>
            </a:r>
            <a:endParaRPr lang="en-AU" sz="3600" b="1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既说升天，岂不是先降在地下吗？</a:t>
            </a:r>
            <a:endParaRPr lang="en-AU" sz="3600" b="1" dirty="0"/>
          </a:p>
          <a:p>
            <a:pPr marL="0" indent="0">
              <a:spcBef>
                <a:spcPts val="0"/>
              </a:spcBef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795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B014-8795-4220-86AA-DFD99A8D0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弗</a:t>
            </a:r>
            <a:r>
              <a:rPr lang="en-AU" altLang="zh-CN" sz="3600" b="1" dirty="0"/>
              <a:t>4:7-8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3600" b="1" dirty="0"/>
              <a:t>“</a:t>
            </a:r>
            <a:r>
              <a:rPr lang="zh-CN" altLang="en-US" sz="3600" b="1" dirty="0"/>
              <a:t>我们各人蒙恩，都是照基督所量给各人的恩赐。所以经上说：</a:t>
            </a:r>
            <a:r>
              <a:rPr lang="en-AU" altLang="zh-CN" sz="3600" b="1" dirty="0"/>
              <a:t>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altLang="zh-CN" sz="3600" b="1" dirty="0"/>
              <a:t>	</a:t>
            </a:r>
            <a:r>
              <a:rPr lang="zh-CN" altLang="en-US" sz="3600" b="1" dirty="0"/>
              <a:t>他升上高天的时候，掳掠了仇敌，</a:t>
            </a:r>
            <a:r>
              <a:rPr lang="en-AU" altLang="zh-CN" sz="3600" b="1" dirty="0"/>
              <a:t>	</a:t>
            </a:r>
            <a:r>
              <a:rPr lang="zh-CN" altLang="en-US" sz="3600" b="1" dirty="0"/>
              <a:t>将各样的恩赐赏给人。</a:t>
            </a:r>
            <a:r>
              <a:rPr lang="en-AU" altLang="zh-CN" sz="3600" b="1" dirty="0"/>
              <a:t>’ </a:t>
            </a:r>
            <a:r>
              <a:rPr lang="zh-CN" altLang="en-US" sz="3600" b="1" dirty="0"/>
              <a:t>”</a:t>
            </a:r>
            <a:endParaRPr lang="en-AU" sz="3600" b="1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既说升天，岂不是先降在地下吗？</a:t>
            </a:r>
            <a:endParaRPr lang="en-AU" sz="3600" b="1" dirty="0"/>
          </a:p>
          <a:p>
            <a:pPr marL="0" indent="0">
              <a:spcBef>
                <a:spcPts val="0"/>
              </a:spcBef>
              <a:buNone/>
            </a:pPr>
            <a:endParaRPr lang="en-AU" sz="3600" b="1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林后 </a:t>
            </a:r>
            <a:r>
              <a:rPr lang="en-AU" sz="3600" b="1" dirty="0"/>
              <a:t>2:14 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“但感谢神，他时常在基督里带领我们</a:t>
            </a:r>
            <a:r>
              <a:rPr lang="zh-CN" altLang="en-US" sz="3600" b="1" dirty="0">
                <a:solidFill>
                  <a:srgbClr val="FF0000"/>
                </a:solidFill>
              </a:rPr>
              <a:t>这些作俘虏的</a:t>
            </a:r>
            <a:r>
              <a:rPr lang="zh-CN" altLang="en-US" sz="3600" b="1" dirty="0"/>
              <a:t>，走在凯旋的行列中，并藉着我们在各处散发那因认识他而有的香气，使献给神的。”</a:t>
            </a:r>
            <a:endParaRPr lang="en-AU" sz="3600" b="1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9640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C2BA9-5808-4BFF-B87A-D9A9F4C5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AU" altLang="zh-CN" sz="4000" b="1" dirty="0"/>
              <a:t>1</a:t>
            </a:r>
            <a:r>
              <a:rPr lang="zh-CN" altLang="en-US" sz="4000" b="1" dirty="0"/>
              <a:t>）耶稣是主 </a:t>
            </a:r>
            <a:endParaRPr lang="en-AU" altLang="zh-CN" sz="4000" b="1" dirty="0"/>
          </a:p>
          <a:p>
            <a:pPr marL="0" indent="0">
              <a:buNone/>
            </a:pPr>
            <a:r>
              <a:rPr lang="zh-CN" altLang="en-US" sz="4000" dirty="0"/>
              <a:t>圣灵同在的证据是称“耶稣是主”！</a:t>
            </a:r>
            <a:endParaRPr lang="en-AU" sz="4000" b="1" dirty="0"/>
          </a:p>
          <a:p>
            <a:pPr marL="0" indent="0">
              <a:buNone/>
            </a:pPr>
            <a:r>
              <a:rPr lang="en-US" altLang="zh-CN" sz="4000" b="1" dirty="0"/>
              <a:t>2</a:t>
            </a:r>
            <a:r>
              <a:rPr lang="zh-CN" altLang="en-US" sz="4000" b="1" dirty="0"/>
              <a:t>）属灵的恩赐（</a:t>
            </a:r>
            <a:r>
              <a:rPr lang="en-AU" altLang="zh-CN" sz="4000" b="1" dirty="0"/>
              <a:t>gifts</a:t>
            </a:r>
            <a:r>
              <a:rPr lang="zh-CN" altLang="en-US" sz="4000" b="1" dirty="0"/>
              <a:t>）</a:t>
            </a:r>
            <a:endParaRPr lang="en-AU" sz="4000" dirty="0"/>
          </a:p>
          <a:p>
            <a:pPr marL="0" indent="0">
              <a:buNone/>
            </a:pPr>
            <a:r>
              <a:rPr lang="zh-CN" altLang="en-US" sz="4000" dirty="0"/>
              <a:t>分给各人    叫人得益处</a:t>
            </a:r>
            <a:endParaRPr lang="en-AU" sz="4000" dirty="0"/>
          </a:p>
          <a:p>
            <a:pPr marL="0" indent="0">
              <a:buNone/>
            </a:pPr>
            <a:r>
              <a:rPr lang="en-US" altLang="zh-CN" sz="4000" b="1" dirty="0"/>
              <a:t>3</a:t>
            </a:r>
            <a:r>
              <a:rPr lang="zh-CN" altLang="en-US" sz="4000" b="1" dirty="0"/>
              <a:t>）你有属灵的恩赐吗？</a:t>
            </a:r>
            <a:endParaRPr lang="en-AU" altLang="zh-CN" sz="4000" b="1" dirty="0"/>
          </a:p>
          <a:p>
            <a:pPr marL="0" indent="0">
              <a:buNone/>
            </a:pPr>
            <a:r>
              <a:rPr lang="zh-CN" altLang="en-US" sz="4000" dirty="0"/>
              <a:t>你就是恩赐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79542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371600"/>
            <a:ext cx="4572000" cy="3429000"/>
          </a:xfrm>
        </p:spPr>
        <p:txBody>
          <a:bodyPr>
            <a:normAutofit/>
          </a:bodyPr>
          <a:lstStyle/>
          <a:p>
            <a:r>
              <a:rPr lang="zh-CN" altLang="en-US" sz="6600" b="1" dirty="0"/>
              <a:t>属灵的恩赐</a:t>
            </a:r>
            <a:endParaRPr lang="en-AU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391150"/>
            <a:ext cx="6096000" cy="6477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哥林多前书</a:t>
            </a:r>
            <a:r>
              <a:rPr lang="en-US" altLang="zh-CN" b="1" dirty="0">
                <a:solidFill>
                  <a:schemeClr val="tx1"/>
                </a:solidFill>
              </a:rPr>
              <a:t> 12</a:t>
            </a:r>
            <a:r>
              <a:rPr lang="zh-CN" altLang="en-US" b="1" dirty="0">
                <a:solidFill>
                  <a:schemeClr val="tx1"/>
                </a:solidFill>
              </a:rPr>
              <a:t>：</a:t>
            </a:r>
            <a:r>
              <a:rPr lang="en-US" altLang="zh-CN" b="1" dirty="0">
                <a:solidFill>
                  <a:schemeClr val="tx1"/>
                </a:solidFill>
              </a:rPr>
              <a:t>1-11</a:t>
            </a:r>
            <a:endParaRPr lang="en-A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3600" b="1" dirty="0"/>
              <a:t>12:1-3 </a:t>
            </a:r>
            <a:endParaRPr lang="en-AU" sz="3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弟兄们，论到属灵的恩赐，我不愿意你们不明白。你们作外邦人的时候，随事被牵引、受迷惑，去服事那哑巴偶像，这是你们知道的。所以我告诉你们：被神的灵感动的，没有说耶稣是可咒诅的；若不是被圣灵感动的，也没有能说耶稣是主的。</a:t>
            </a:r>
            <a:endParaRPr lang="en-AU" sz="3600" dirty="0"/>
          </a:p>
          <a:p>
            <a:pPr marL="0" indent="0">
              <a:spcBef>
                <a:spcPts val="0"/>
              </a:spcBef>
              <a:buNone/>
            </a:pPr>
            <a:r>
              <a:rPr lang="en-AU" sz="3600" b="1" dirty="0"/>
              <a:t>12:4-6</a:t>
            </a:r>
            <a:endParaRPr lang="en-AU" sz="3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600" b="1" dirty="0"/>
              <a:t>恩赐原有分别，圣灵却是一位；职事也有分别，主却是一位；功用也有分别，神却是一位，在众人里面运行一切的事。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6631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378"/>
            <a:ext cx="8458200" cy="60022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u="sng" dirty="0"/>
              <a:t>哥林多前书</a:t>
            </a:r>
            <a:r>
              <a:rPr lang="en-US" altLang="zh-CN" b="1" u="sng" dirty="0"/>
              <a:t>10</a:t>
            </a:r>
            <a:r>
              <a:rPr lang="en-AU" altLang="zh-CN" b="1" u="sng" dirty="0"/>
              <a:t>:</a:t>
            </a:r>
            <a:r>
              <a:rPr lang="en-US" altLang="zh-CN" b="1" u="sng" dirty="0"/>
              <a:t>1</a:t>
            </a:r>
            <a:r>
              <a:rPr lang="en-AU" altLang="zh-CN" b="1" u="sng" dirty="0"/>
              <a:t>-</a:t>
            </a:r>
            <a:r>
              <a:rPr lang="en-US" altLang="zh-CN" b="1" u="sng" dirty="0"/>
              <a:t>13</a:t>
            </a:r>
            <a:endParaRPr lang="en-AU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8498"/>
            <a:ext cx="8686800" cy="640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b="1" dirty="0"/>
              <a:t>12:7-11</a:t>
            </a:r>
            <a:endParaRPr lang="en-AU" sz="3600" dirty="0"/>
          </a:p>
          <a:p>
            <a:pPr marL="0" indent="0">
              <a:buNone/>
            </a:pPr>
            <a:r>
              <a:rPr lang="zh-CN" altLang="en-US" sz="3600" b="1" dirty="0"/>
              <a:t>圣灵显在各人身上，是叫人得益处。这人蒙圣灵赐他智慧得言语，那人也蒙这位圣灵赐他知识的语言。又有一人蒙圣灵赐他信心，还有一人蒙这位圣灵赐他医病的恩赐，又叫一人能行异能，又叫一人能做先知，又叫一人能辨别诸灵，又叫一人能说方言，又叫一人能翻方言。这一切都是这位圣灵所运行、随己意分给各人的。</a:t>
            </a:r>
            <a:endParaRPr lang="en-AU" sz="3600" dirty="0"/>
          </a:p>
          <a:p>
            <a:pPr marL="0" indent="0">
              <a:buNone/>
            </a:pP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8507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zh-CN" altLang="en-US" sz="3600" b="1" dirty="0"/>
              <a:t>引言</a:t>
            </a:r>
            <a:endParaRPr lang="en-AU" sz="3600" dirty="0"/>
          </a:p>
          <a:p>
            <a:pPr marL="0" indent="0">
              <a:buNone/>
            </a:pPr>
            <a:r>
              <a:rPr lang="zh-CN" altLang="en-US" sz="3600" dirty="0"/>
              <a:t>什么是属灵的恩赐？ </a:t>
            </a:r>
            <a:r>
              <a:rPr lang="en-AU" sz="3600" dirty="0"/>
              <a:t>(</a:t>
            </a:r>
            <a:r>
              <a:rPr lang="zh-CN" altLang="en-US" sz="3600" dirty="0"/>
              <a:t>你有属灵的恩赐吗？</a:t>
            </a:r>
            <a:r>
              <a:rPr lang="en-AU" sz="3600" dirty="0"/>
              <a:t>)</a:t>
            </a:r>
          </a:p>
          <a:p>
            <a:pPr marL="0" indent="0">
              <a:buNone/>
            </a:pPr>
            <a:r>
              <a:rPr lang="zh-CN" altLang="en-US" sz="3600" dirty="0"/>
              <a:t>为什么保罗在这里提到属灵恩赐的问题呢？</a:t>
            </a:r>
            <a:endParaRPr lang="en-AU" sz="3600" dirty="0"/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00541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C2BA9-5808-4BFF-B87A-D9A9F4C5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AU" altLang="zh-CN" sz="4000" b="1" dirty="0"/>
              <a:t>1</a:t>
            </a:r>
            <a:r>
              <a:rPr lang="zh-CN" altLang="en-US" sz="4000" b="1" dirty="0"/>
              <a:t>）耶稣是主 </a:t>
            </a:r>
            <a:endParaRPr lang="en-AU" altLang="zh-CN" sz="4000" b="1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zh-CN" altLang="en-US" dirty="0"/>
              <a:t>圣灵的同在的证据是什么？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7099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C2BA9-5808-4BFF-B87A-D9A9F4C5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AU" altLang="zh-CN" sz="4000" b="1" dirty="0"/>
              <a:t>1</a:t>
            </a:r>
            <a:r>
              <a:rPr lang="zh-CN" altLang="en-US" sz="4000" b="1" dirty="0"/>
              <a:t>）耶稣是主 </a:t>
            </a:r>
            <a:endParaRPr lang="en-AU" altLang="zh-CN" sz="4000" b="1" dirty="0"/>
          </a:p>
          <a:p>
            <a:pPr marL="0" indent="0">
              <a:buNone/>
            </a:pPr>
            <a:r>
              <a:rPr lang="zh-CN" altLang="en-US" sz="4000" dirty="0"/>
              <a:t>圣灵同在的证据是称“耶稣是主”！</a:t>
            </a:r>
            <a:endParaRPr lang="en-AU" sz="4000" b="1" dirty="0"/>
          </a:p>
          <a:p>
            <a:pPr marL="0" indent="0">
              <a:buNone/>
            </a:pPr>
            <a:endParaRPr lang="en-US" altLang="zh-CN" sz="4000" b="1" dirty="0"/>
          </a:p>
          <a:p>
            <a:pPr marL="0" indent="0">
              <a:buNone/>
            </a:pPr>
            <a:r>
              <a:rPr lang="en-US" altLang="zh-CN" sz="4000" b="1" dirty="0"/>
              <a:t>2</a:t>
            </a:r>
            <a:r>
              <a:rPr lang="zh-CN" altLang="en-US" sz="4000" b="1" dirty="0"/>
              <a:t>）属灵的恩赐（</a:t>
            </a:r>
            <a:r>
              <a:rPr lang="en-AU" altLang="zh-CN" sz="4000" b="1" dirty="0"/>
              <a:t>gifts</a:t>
            </a:r>
            <a:r>
              <a:rPr lang="zh-CN" altLang="en-US" sz="4000" b="1" dirty="0"/>
              <a:t>）</a:t>
            </a:r>
            <a:endParaRPr lang="en-AU" sz="4000" dirty="0"/>
          </a:p>
          <a:p>
            <a:pPr marL="0" indent="0">
              <a:buNone/>
            </a:pP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48892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98929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2200" b="1" dirty="0"/>
              <a:t> </a:t>
            </a:r>
            <a:r>
              <a:rPr lang="zh-CN" altLang="en-US" sz="2200" b="1" dirty="0">
                <a:solidFill>
                  <a:schemeClr val="accent1"/>
                </a:solidFill>
              </a:rPr>
              <a:t>（</a:t>
            </a:r>
            <a:r>
              <a:rPr lang="zh-CN" altLang="en-US" sz="2600" b="1" dirty="0">
                <a:solidFill>
                  <a:schemeClr val="accent1"/>
                </a:solidFill>
              </a:rPr>
              <a:t>多样化）</a:t>
            </a:r>
            <a:r>
              <a:rPr lang="en-AU" sz="2600" b="1" dirty="0"/>
              <a:t>			</a:t>
            </a:r>
            <a:r>
              <a:rPr lang="zh-CN" altLang="en-US" sz="2600" b="1" dirty="0">
                <a:solidFill>
                  <a:srgbClr val="FF0000"/>
                </a:solidFill>
              </a:rPr>
              <a:t>（强调同一位圣灵）</a:t>
            </a:r>
            <a:endParaRPr lang="en-AU" sz="26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600" b="1" dirty="0"/>
              <a:t> </a:t>
            </a:r>
            <a:r>
              <a:rPr lang="zh-CN" altLang="en-US" sz="2600" b="1" dirty="0"/>
              <a:t>恩赐原有</a:t>
            </a:r>
            <a:r>
              <a:rPr lang="zh-CN" altLang="en-US" sz="2600" b="1" dirty="0">
                <a:solidFill>
                  <a:schemeClr val="accent1"/>
                </a:solidFill>
              </a:rPr>
              <a:t>分别</a:t>
            </a:r>
            <a:r>
              <a:rPr lang="zh-CN" altLang="en-US" sz="2600" b="1" dirty="0"/>
              <a:t>，</a:t>
            </a:r>
            <a:r>
              <a:rPr lang="en-AU" sz="2600" b="1" dirty="0"/>
              <a:t>		</a:t>
            </a:r>
            <a:r>
              <a:rPr lang="zh-CN" altLang="en-US" sz="2600" b="1" dirty="0">
                <a:solidFill>
                  <a:srgbClr val="FF0000"/>
                </a:solidFill>
              </a:rPr>
              <a:t>圣灵</a:t>
            </a:r>
            <a:r>
              <a:rPr lang="zh-CN" altLang="en-US" sz="2600" b="1" dirty="0"/>
              <a:t>却是</a:t>
            </a:r>
            <a:r>
              <a:rPr lang="zh-CN" altLang="en-US" sz="2600" b="1" dirty="0">
                <a:solidFill>
                  <a:srgbClr val="FF0000"/>
                </a:solidFill>
              </a:rPr>
              <a:t>一位</a:t>
            </a:r>
            <a:r>
              <a:rPr lang="zh-CN" altLang="en-US" sz="2600" b="1" dirty="0"/>
              <a:t>；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/>
              <a:t>职事也有</a:t>
            </a:r>
            <a:r>
              <a:rPr lang="zh-CN" altLang="en-US" sz="2600" b="1" dirty="0">
                <a:solidFill>
                  <a:schemeClr val="accent1"/>
                </a:solidFill>
              </a:rPr>
              <a:t>分别</a:t>
            </a:r>
            <a:r>
              <a:rPr lang="zh-CN" altLang="en-US" sz="2600" b="1" dirty="0"/>
              <a:t>，</a:t>
            </a:r>
            <a:r>
              <a:rPr lang="en-AU" sz="2600" b="1" dirty="0"/>
              <a:t>		</a:t>
            </a:r>
            <a:r>
              <a:rPr lang="zh-CN" altLang="en-US" sz="2600" b="1" dirty="0">
                <a:solidFill>
                  <a:srgbClr val="FF0000"/>
                </a:solidFill>
              </a:rPr>
              <a:t>主</a:t>
            </a:r>
            <a:r>
              <a:rPr lang="zh-CN" altLang="en-US" sz="2600" b="1" dirty="0"/>
              <a:t>却是</a:t>
            </a:r>
            <a:r>
              <a:rPr lang="zh-CN" altLang="en-US" sz="2600" b="1" dirty="0">
                <a:solidFill>
                  <a:srgbClr val="FF0000"/>
                </a:solidFill>
              </a:rPr>
              <a:t>一位</a:t>
            </a:r>
            <a:r>
              <a:rPr lang="zh-CN" altLang="en-US" sz="2600" b="1" dirty="0"/>
              <a:t>；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/>
              <a:t>功用也有</a:t>
            </a:r>
            <a:r>
              <a:rPr lang="zh-CN" altLang="en-US" sz="2600" b="1" dirty="0">
                <a:solidFill>
                  <a:schemeClr val="accent1"/>
                </a:solidFill>
              </a:rPr>
              <a:t>分别</a:t>
            </a:r>
            <a:r>
              <a:rPr lang="zh-CN" altLang="en-US" sz="2600" b="1" dirty="0"/>
              <a:t>，</a:t>
            </a:r>
            <a:r>
              <a:rPr lang="en-AU" sz="2600" b="1" dirty="0"/>
              <a:t>		</a:t>
            </a:r>
            <a:r>
              <a:rPr lang="zh-CN" altLang="en-US" sz="2600" b="1" dirty="0">
                <a:solidFill>
                  <a:srgbClr val="FF0000"/>
                </a:solidFill>
              </a:rPr>
              <a:t>神</a:t>
            </a:r>
            <a:r>
              <a:rPr lang="zh-CN" altLang="en-US" sz="2600" b="1" dirty="0"/>
              <a:t>却是</a:t>
            </a:r>
            <a:r>
              <a:rPr lang="zh-CN" altLang="en-US" sz="2600" b="1" dirty="0">
                <a:solidFill>
                  <a:srgbClr val="FF0000"/>
                </a:solidFill>
              </a:rPr>
              <a:t>一位</a:t>
            </a:r>
            <a:r>
              <a:rPr lang="zh-CN" altLang="en-US" sz="2600" b="1" dirty="0"/>
              <a:t>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/>
              <a:t>在</a:t>
            </a:r>
            <a:r>
              <a:rPr lang="zh-CN" altLang="en-US" sz="2600" b="1" dirty="0">
                <a:solidFill>
                  <a:schemeClr val="accent1"/>
                </a:solidFill>
              </a:rPr>
              <a:t>众人</a:t>
            </a:r>
            <a:r>
              <a:rPr lang="zh-CN" altLang="en-US" sz="2600" b="1" dirty="0"/>
              <a:t>里面运行</a:t>
            </a:r>
            <a:r>
              <a:rPr lang="zh-CN" altLang="en-US" sz="2600" b="1" dirty="0">
                <a:solidFill>
                  <a:schemeClr val="accent1"/>
                </a:solidFill>
              </a:rPr>
              <a:t>一切</a:t>
            </a:r>
            <a:r>
              <a:rPr lang="zh-CN" altLang="en-US" sz="2600" b="1" dirty="0"/>
              <a:t>的事。</a:t>
            </a:r>
            <a:r>
              <a:rPr lang="en-AU" sz="2600" b="1" dirty="0"/>
              <a:t>  </a:t>
            </a:r>
            <a:r>
              <a:rPr lang="zh-CN" altLang="en-US" sz="2600" b="1" dirty="0">
                <a:solidFill>
                  <a:srgbClr val="FF0000"/>
                </a:solidFill>
              </a:rPr>
              <a:t>圣灵</a:t>
            </a:r>
            <a:endParaRPr lang="en-AU" sz="26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/>
              <a:t>显在</a:t>
            </a:r>
            <a:r>
              <a:rPr lang="zh-CN" altLang="en-US" sz="2600" b="1" dirty="0">
                <a:solidFill>
                  <a:schemeClr val="accent1"/>
                </a:solidFill>
              </a:rPr>
              <a:t>各人</a:t>
            </a:r>
            <a:r>
              <a:rPr lang="zh-CN" altLang="en-US" sz="2600" b="1" dirty="0"/>
              <a:t>身上，是叫人</a:t>
            </a:r>
            <a:r>
              <a:rPr lang="en-AU" sz="2600" b="1" dirty="0"/>
              <a:t>	</a:t>
            </a:r>
            <a:r>
              <a:rPr lang="zh-CN" altLang="en-US" sz="2600" b="1" dirty="0"/>
              <a:t>得益处。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这人</a:t>
            </a:r>
            <a:r>
              <a:rPr lang="zh-CN" altLang="en-US" sz="2600" b="1" dirty="0"/>
              <a:t>蒙</a:t>
            </a:r>
            <a:r>
              <a:rPr lang="en-AU" sz="2600" b="1" dirty="0"/>
              <a:t>			</a:t>
            </a:r>
            <a:r>
              <a:rPr lang="zh-CN" altLang="en-US" sz="2600" b="1" dirty="0">
                <a:solidFill>
                  <a:srgbClr val="FF0000"/>
                </a:solidFill>
              </a:rPr>
              <a:t>圣灵</a:t>
            </a:r>
            <a:r>
              <a:rPr lang="en-AU" sz="2600" b="1" dirty="0"/>
              <a:t>		</a:t>
            </a:r>
            <a:r>
              <a:rPr lang="zh-CN" altLang="en-US" sz="2600" b="1" dirty="0"/>
              <a:t>赐他智慧的言语，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那人</a:t>
            </a:r>
            <a:r>
              <a:rPr lang="zh-CN" altLang="en-US" sz="2600" b="1" dirty="0"/>
              <a:t>也蒙</a:t>
            </a:r>
            <a:r>
              <a:rPr lang="en-AU" sz="2600" b="1" dirty="0"/>
              <a:t>			</a:t>
            </a:r>
            <a:r>
              <a:rPr lang="zh-CN" altLang="en-US" sz="2600" b="1" dirty="0">
                <a:solidFill>
                  <a:srgbClr val="FF0000"/>
                </a:solidFill>
              </a:rPr>
              <a:t>这位圣灵</a:t>
            </a:r>
            <a:r>
              <a:rPr lang="en-AU" sz="2600" b="1" dirty="0"/>
              <a:t>	</a:t>
            </a:r>
            <a:r>
              <a:rPr lang="zh-CN" altLang="en-US" sz="2600" b="1" dirty="0"/>
              <a:t>赐他知识的语言。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又有一人</a:t>
            </a:r>
            <a:r>
              <a:rPr lang="zh-CN" altLang="en-US" sz="2600" b="1" dirty="0"/>
              <a:t>蒙</a:t>
            </a:r>
            <a:r>
              <a:rPr lang="en-AU" sz="2600" b="1" dirty="0"/>
              <a:t>			</a:t>
            </a:r>
            <a:r>
              <a:rPr lang="zh-CN" altLang="en-US" sz="2600" b="1" dirty="0">
                <a:solidFill>
                  <a:srgbClr val="FF0000"/>
                </a:solidFill>
              </a:rPr>
              <a:t>圣灵</a:t>
            </a:r>
            <a:r>
              <a:rPr lang="en-AU" sz="2600" b="1" dirty="0"/>
              <a:t>		</a:t>
            </a:r>
            <a:r>
              <a:rPr lang="zh-CN" altLang="en-US" sz="2600" b="1" dirty="0"/>
              <a:t>赐他信心，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还有一人</a:t>
            </a:r>
            <a:r>
              <a:rPr lang="zh-CN" altLang="en-US" sz="2600" b="1" dirty="0"/>
              <a:t>蒙</a:t>
            </a:r>
            <a:r>
              <a:rPr lang="en-AU" sz="2600" b="1" dirty="0"/>
              <a:t>			</a:t>
            </a:r>
            <a:r>
              <a:rPr lang="zh-CN" altLang="en-US" sz="2600" b="1" dirty="0">
                <a:solidFill>
                  <a:srgbClr val="FF0000"/>
                </a:solidFill>
              </a:rPr>
              <a:t>这位圣灵</a:t>
            </a:r>
            <a:r>
              <a:rPr lang="en-AU" sz="2600" b="1" dirty="0"/>
              <a:t>	</a:t>
            </a:r>
            <a:r>
              <a:rPr lang="zh-CN" altLang="en-US" sz="2600" b="1" dirty="0"/>
              <a:t>赐他医病的恩赐，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又叫一人</a:t>
            </a:r>
            <a:r>
              <a:rPr lang="en-AU" sz="2600" b="1" dirty="0"/>
              <a:t>					</a:t>
            </a:r>
            <a:r>
              <a:rPr lang="zh-CN" altLang="en-US" sz="2600" b="1" dirty="0"/>
              <a:t>能行异能，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又叫一人</a:t>
            </a:r>
            <a:r>
              <a:rPr lang="en-AU" sz="2600" b="1" dirty="0"/>
              <a:t>					</a:t>
            </a:r>
            <a:r>
              <a:rPr lang="zh-CN" altLang="en-US" sz="2600" b="1" dirty="0"/>
              <a:t>能做先知，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又叫一人</a:t>
            </a:r>
            <a:r>
              <a:rPr lang="en-AU" sz="2600" b="1" dirty="0"/>
              <a:t>					</a:t>
            </a:r>
            <a:r>
              <a:rPr lang="zh-CN" altLang="en-US" sz="2600" b="1" dirty="0"/>
              <a:t>能辨别诸灵，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又叫一人</a:t>
            </a:r>
            <a:r>
              <a:rPr lang="en-AU" sz="2600" b="1" dirty="0"/>
              <a:t>					</a:t>
            </a:r>
            <a:r>
              <a:rPr lang="zh-CN" altLang="en-US" sz="2600" b="1" dirty="0"/>
              <a:t>能说方言，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又叫一人</a:t>
            </a:r>
            <a:r>
              <a:rPr lang="en-AU" sz="2600" b="1" dirty="0"/>
              <a:t>					</a:t>
            </a:r>
            <a:r>
              <a:rPr lang="zh-CN" altLang="en-US" sz="2600" b="1" dirty="0"/>
              <a:t>能翻方言。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这一切都</a:t>
            </a:r>
            <a:r>
              <a:rPr lang="zh-CN" altLang="en-US" sz="2600" b="1" dirty="0"/>
              <a:t>是</a:t>
            </a:r>
            <a:r>
              <a:rPr lang="en-AU" sz="2600" b="1" dirty="0"/>
              <a:t>			</a:t>
            </a:r>
            <a:r>
              <a:rPr lang="zh-CN" altLang="en-US" sz="2600" b="1" dirty="0">
                <a:solidFill>
                  <a:srgbClr val="FF0000"/>
                </a:solidFill>
              </a:rPr>
              <a:t>这位圣灵</a:t>
            </a:r>
            <a:r>
              <a:rPr lang="zh-CN" altLang="en-US" sz="2600" b="1" dirty="0"/>
              <a:t>所运行、随己意分给</a:t>
            </a:r>
            <a:endParaRPr lang="en-AU" sz="2600" dirty="0"/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600" b="1" dirty="0">
                <a:solidFill>
                  <a:schemeClr val="accent1"/>
                </a:solidFill>
              </a:rPr>
              <a:t>各人</a:t>
            </a:r>
            <a:r>
              <a:rPr lang="zh-CN" altLang="en-US" sz="2600" b="1" dirty="0"/>
              <a:t>的。</a:t>
            </a:r>
            <a:endParaRPr lang="en-AU" sz="2600" dirty="0"/>
          </a:p>
          <a:p>
            <a:pPr marL="0" indent="0">
              <a:buNone/>
            </a:pP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8690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C2BA9-5808-4BFF-B87A-D9A9F4C5C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AU" altLang="zh-CN" sz="4000" b="1" dirty="0"/>
              <a:t>1</a:t>
            </a:r>
            <a:r>
              <a:rPr lang="zh-CN" altLang="en-US" sz="4000" b="1" dirty="0"/>
              <a:t>）耶稣是主 </a:t>
            </a:r>
            <a:endParaRPr lang="en-AU" altLang="zh-CN" sz="4000" b="1" dirty="0"/>
          </a:p>
          <a:p>
            <a:pPr marL="0" indent="0">
              <a:buNone/>
            </a:pPr>
            <a:r>
              <a:rPr lang="zh-CN" altLang="en-US" sz="4000" dirty="0"/>
              <a:t>圣灵同在的证据是称“耶稣是主”！</a:t>
            </a:r>
            <a:endParaRPr lang="en-AU" sz="4000" b="1" dirty="0"/>
          </a:p>
          <a:p>
            <a:pPr marL="0" indent="0">
              <a:buNone/>
            </a:pPr>
            <a:r>
              <a:rPr lang="en-US" altLang="zh-CN" sz="4000" b="1" dirty="0"/>
              <a:t>2</a:t>
            </a:r>
            <a:r>
              <a:rPr lang="zh-CN" altLang="en-US" sz="4000" b="1" dirty="0"/>
              <a:t>）属灵的恩赐（</a:t>
            </a:r>
            <a:r>
              <a:rPr lang="en-AU" altLang="zh-CN" sz="4000" b="1" dirty="0"/>
              <a:t>gifts</a:t>
            </a:r>
            <a:r>
              <a:rPr lang="zh-CN" altLang="en-US" sz="4000" b="1" dirty="0"/>
              <a:t>）</a:t>
            </a:r>
            <a:endParaRPr lang="en-AU" sz="4000" dirty="0"/>
          </a:p>
          <a:p>
            <a:pPr marL="0" indent="0">
              <a:buNone/>
            </a:pPr>
            <a:r>
              <a:rPr lang="zh-CN" altLang="en-US" sz="4000" dirty="0"/>
              <a:t>分给各人    叫人得益处</a:t>
            </a:r>
            <a:endParaRPr lang="en-AU" sz="4000" dirty="0"/>
          </a:p>
          <a:p>
            <a:pPr marL="0" indent="0">
              <a:buNone/>
            </a:pPr>
            <a:r>
              <a:rPr lang="en-US" altLang="zh-CN" sz="4000" b="1" dirty="0"/>
              <a:t>3</a:t>
            </a:r>
            <a:r>
              <a:rPr lang="zh-CN" altLang="en-US" sz="4000" b="1" dirty="0"/>
              <a:t>）你有属灵的恩赐吗？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0068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1046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属灵的恩赐</vt:lpstr>
      <vt:lpstr>哥林多前书10:1-13</vt:lpstr>
      <vt:lpstr>哥林多前书10:1-13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kiateck tan</cp:lastModifiedBy>
  <cp:revision>113</cp:revision>
  <dcterms:created xsi:type="dcterms:W3CDTF">2006-08-16T00:00:00Z</dcterms:created>
  <dcterms:modified xsi:type="dcterms:W3CDTF">2019-11-23T21:43:55Z</dcterms:modified>
</cp:coreProperties>
</file>