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9" r:id="rId3"/>
    <p:sldId id="340" r:id="rId4"/>
    <p:sldId id="321" r:id="rId5"/>
    <p:sldId id="337" r:id="rId6"/>
    <p:sldId id="338" r:id="rId7"/>
    <p:sldId id="33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94660"/>
  </p:normalViewPr>
  <p:slideViewPr>
    <p:cSldViewPr>
      <p:cViewPr varScale="1">
        <p:scale>
          <a:sx n="74" d="100"/>
          <a:sy n="74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836" y="4445251"/>
            <a:ext cx="8176104" cy="1350712"/>
          </a:xfrm>
          <a:noFill/>
        </p:spPr>
        <p:txBody>
          <a:bodyPr>
            <a:normAutofit/>
          </a:bodyPr>
          <a:lstStyle/>
          <a:p>
            <a:r>
              <a:rPr lang="zh-CN" altLang="en-US" b="1"/>
              <a:t>指望基督的来临</a:t>
            </a:r>
            <a:endParaRPr lang="en-AU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836" y="5795963"/>
            <a:ext cx="8176104" cy="560388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b="1" dirty="0"/>
              <a:t>路加福音</a:t>
            </a:r>
            <a:r>
              <a:rPr lang="en-US" altLang="zh-CN" b="1" dirty="0"/>
              <a:t> 3:7-18</a:t>
            </a:r>
            <a:endParaRPr lang="en-AU" b="1" dirty="0"/>
          </a:p>
        </p:txBody>
      </p:sp>
      <p:sp>
        <p:nvSpPr>
          <p:cNvPr id="11" name="Rounded Rectangle 18">
            <a:extLst>
              <a:ext uri="{FF2B5EF4-FFF2-40B4-BE49-F238E27FC236}">
                <a16:creationId xmlns:a16="http://schemas.microsoft.com/office/drawing/2014/main" xmlns="" id="{283A93BD-A469-4D4C-8A1F-5668AE9758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896423" y="503573"/>
            <a:ext cx="5351153" cy="359940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food, fruit&#10;&#10;Description automatically generated">
            <a:extLst>
              <a:ext uri="{FF2B5EF4-FFF2-40B4-BE49-F238E27FC236}">
                <a16:creationId xmlns:a16="http://schemas.microsoft.com/office/drawing/2014/main" xmlns="" id="{4A20C867-BE15-4321-B98D-3843627485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3" r="1" b="1"/>
          <a:stretch/>
        </p:blipFill>
        <p:spPr>
          <a:xfrm>
            <a:off x="2020824" y="666497"/>
            <a:ext cx="5102352" cy="327355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29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515622"/>
            <a:ext cx="5534025" cy="6340936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560B9797-C69A-4DA9-9FEC-603C25EB8E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65" b="-1"/>
          <a:stretch/>
        </p:blipFill>
        <p:spPr>
          <a:xfrm>
            <a:off x="-1" y="672598"/>
            <a:ext cx="5381626" cy="6192886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6AE7D2-08B7-4EDF-A8FA-4136F4AB8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191" y="515622"/>
            <a:ext cx="4321001" cy="7429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</a:pPr>
            <a:r>
              <a:rPr lang="zh-CN" altLang="en-US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我们当做什么呢？</a:t>
            </a:r>
            <a:endParaRPr lang="en-US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983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0AEBA7-ACF1-48C0-B679-CEDE26EB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指望基督的来临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661209-FD71-4153-825F-9EAF332BE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7-9</a:t>
            </a:r>
            <a:r>
              <a:rPr lang="zh-CN" altLang="en-US" dirty="0"/>
              <a:t>节：施洗约翰传悔改的福音</a:t>
            </a:r>
            <a:endParaRPr lang="en-AU" dirty="0"/>
          </a:p>
          <a:p>
            <a:r>
              <a:rPr lang="en-US" dirty="0"/>
              <a:t>10-14</a:t>
            </a:r>
            <a:r>
              <a:rPr lang="zh-CN" altLang="en-US" dirty="0"/>
              <a:t>节：众人的回应</a:t>
            </a:r>
            <a:endParaRPr lang="en-AU" dirty="0"/>
          </a:p>
          <a:p>
            <a:r>
              <a:rPr lang="en-US" dirty="0"/>
              <a:t>15-18</a:t>
            </a:r>
            <a:r>
              <a:rPr lang="zh-CN" altLang="en-US" dirty="0"/>
              <a:t>节：基督的来临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456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7-9</a:t>
            </a:r>
            <a:r>
              <a:rPr lang="zh-CN" altLang="en-US" b="1" u="sng" dirty="0"/>
              <a:t>节：施洗约翰传悔改的福音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998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+mn-ea"/>
              </a:rPr>
              <a:t>约翰对那出来要受他洗的众人说：“毒蛇的种类！谁指示你们逃避将来的忿怒呢？你们要结出果子来，与悔改的心相称。不要自己心里说：‘有亚伯拉罕为我们的祖宗。’我告诉你们：神能从这些石头中，给亚伯拉罕兴起子孙来。现在斧子已经放在树根上，凡不结好果子的树就砍下来，丢在火里。”</a:t>
            </a:r>
            <a:endParaRPr lang="en-AU" sz="3600" b="1" dirty="0">
              <a:latin typeface="+mn-ea"/>
            </a:endParaRPr>
          </a:p>
          <a:p>
            <a:pPr marL="0" indent="0">
              <a:buNone/>
            </a:pP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6314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10-14</a:t>
            </a:r>
            <a:r>
              <a:rPr lang="zh-CN" altLang="en-US" b="1" u="sng" dirty="0"/>
              <a:t>节：众人的回应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/>
              <a:t>众人问他说：“这样，我们当做什么呢？”</a:t>
            </a:r>
            <a:endParaRPr lang="en-AU" sz="3600" b="1" dirty="0"/>
          </a:p>
          <a:p>
            <a:pPr marL="0" indent="0">
              <a:buNone/>
            </a:pPr>
            <a:r>
              <a:rPr lang="zh-CN" altLang="en-US" sz="3600" b="1" dirty="0">
                <a:solidFill>
                  <a:schemeClr val="accent2"/>
                </a:solidFill>
              </a:rPr>
              <a:t>约翰回答说</a:t>
            </a:r>
            <a:r>
              <a:rPr lang="en-AU" sz="3600" b="1" dirty="0">
                <a:solidFill>
                  <a:schemeClr val="accent2"/>
                </a:solidFill>
              </a:rPr>
              <a:t>:</a:t>
            </a:r>
            <a:r>
              <a:rPr lang="zh-CN" altLang="en-US" sz="3600" b="1" dirty="0">
                <a:solidFill>
                  <a:schemeClr val="accent2"/>
                </a:solidFill>
              </a:rPr>
              <a:t>“有两件衣裳的，就分给那没有的；有食物的，也当这样行。”</a:t>
            </a:r>
            <a:endParaRPr lang="en-AU" sz="36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zh-CN" altLang="en-US" sz="3600" b="1" dirty="0"/>
              <a:t>又有税吏来要受洗，问他说：“夫子，我们当做什么呢？”</a:t>
            </a:r>
            <a:endParaRPr lang="en-AU" sz="3600" b="1" dirty="0"/>
          </a:p>
          <a:p>
            <a:pPr marL="0" indent="0">
              <a:buNone/>
            </a:pPr>
            <a:r>
              <a:rPr lang="zh-CN" altLang="en-US" sz="3600" b="1" dirty="0">
                <a:solidFill>
                  <a:schemeClr val="accent2"/>
                </a:solidFill>
              </a:rPr>
              <a:t>约翰说：“除了例定的数目，不要多取。”</a:t>
            </a:r>
            <a:endParaRPr lang="en-AU" sz="36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zh-CN" altLang="en-US" sz="3600" b="1" dirty="0"/>
              <a:t>又有兵丁问他说：“我们当做什么呢？</a:t>
            </a:r>
            <a:r>
              <a:rPr lang="en-AU" sz="3600" b="1" dirty="0"/>
              <a:t>”</a:t>
            </a:r>
          </a:p>
          <a:p>
            <a:pPr marL="0" indent="0">
              <a:buNone/>
            </a:pPr>
            <a:r>
              <a:rPr lang="zh-CN" altLang="en-US" sz="3600" b="1" dirty="0">
                <a:solidFill>
                  <a:schemeClr val="accent2"/>
                </a:solidFill>
              </a:rPr>
              <a:t>约翰说：“不要以强暴待人，也不要讹诈人，自己有钱粮就当知足。”</a:t>
            </a:r>
            <a:endParaRPr lang="en-AU" sz="36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6559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15-18</a:t>
            </a:r>
            <a:r>
              <a:rPr lang="zh-CN" altLang="en-US" b="1" u="sng" dirty="0"/>
              <a:t>节：基督的来临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998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/>
              <a:t>百姓指望基督来的时候，人都心里猜疑，或者约翰是基督。约翰说，“我是用水给你们施洗，但有一位能力比我更大的要来，我就是给他解鞋带也不配。他要用圣灵与火给你们施洗。他手里拿着簸箕，要扬净他的场，把麦子收在仓里，把糠用不灭的火烧尽了。”</a:t>
            </a:r>
            <a:endParaRPr lang="en-AU" sz="3600" b="1" dirty="0"/>
          </a:p>
          <a:p>
            <a:pPr marL="0" indent="0">
              <a:buNone/>
            </a:pPr>
            <a:r>
              <a:rPr lang="zh-CN" altLang="en-US" sz="3600" b="1" dirty="0"/>
              <a:t>约翰又用许多别的话劝百姓，向他们传福音。</a:t>
            </a:r>
            <a:endParaRPr lang="en-AU" sz="3600" b="1" dirty="0"/>
          </a:p>
          <a:p>
            <a:pPr marL="0" indent="0">
              <a:buNone/>
            </a:pP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8315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65" y="228600"/>
            <a:ext cx="6019800" cy="457200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u="sng" dirty="0"/>
              <a:t>反思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838200"/>
            <a:ext cx="8686800" cy="5562600"/>
          </a:xfrm>
        </p:spPr>
        <p:txBody>
          <a:bodyPr>
            <a:normAutofit/>
          </a:bodyPr>
          <a:lstStyle/>
          <a:p>
            <a:pPr lvl="0"/>
            <a:r>
              <a:rPr lang="zh-CN" altLang="en-US" dirty="0"/>
              <a:t>我们指望怎样的一位基督的来临？</a:t>
            </a:r>
            <a:endParaRPr lang="en-AU" altLang="zh-CN" dirty="0"/>
          </a:p>
          <a:p>
            <a:pPr lvl="0"/>
            <a:r>
              <a:rPr lang="zh-CN" altLang="en-US" dirty="0"/>
              <a:t>我们当做什么来实践我们的信仰内涵？</a:t>
            </a:r>
            <a:endParaRPr lang="en-AU" altLang="zh-CN" dirty="0"/>
          </a:p>
          <a:p>
            <a:pPr lvl="0"/>
            <a:r>
              <a:rPr lang="zh-CN" altLang="en-US" dirty="0"/>
              <a:t>我们认识我们的主吗？主认识我们吗？</a:t>
            </a:r>
            <a:endParaRPr lang="en-US" dirty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pPr marL="0" indent="0">
              <a:buNone/>
            </a:pP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531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534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指望基督的来临</vt:lpstr>
      <vt:lpstr>我们当做什么呢？</vt:lpstr>
      <vt:lpstr>指望基督的来临</vt:lpstr>
      <vt:lpstr>7-9节：施洗约翰传悔改的福音</vt:lpstr>
      <vt:lpstr>10-14节：众人的回应</vt:lpstr>
      <vt:lpstr>15-18节：基督的来临</vt:lpstr>
      <vt:lpstr>反思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申命记14:22-29</dc:title>
  <dc:creator>kiateck tan</dc:creator>
  <cp:lastModifiedBy>Admin</cp:lastModifiedBy>
  <cp:revision>8</cp:revision>
  <dcterms:created xsi:type="dcterms:W3CDTF">2019-12-19T06:40:42Z</dcterms:created>
  <dcterms:modified xsi:type="dcterms:W3CDTF">2019-12-23T10:47:25Z</dcterms:modified>
</cp:coreProperties>
</file>