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39" r:id="rId3"/>
    <p:sldId id="342" r:id="rId4"/>
    <p:sldId id="345" r:id="rId5"/>
    <p:sldId id="346" r:id="rId6"/>
    <p:sldId id="340" r:id="rId7"/>
    <p:sldId id="321" r:id="rId8"/>
    <p:sldId id="337" r:id="rId9"/>
    <p:sldId id="338" r:id="rId10"/>
    <p:sldId id="347" r:id="rId11"/>
    <p:sldId id="349" r:id="rId12"/>
    <p:sldId id="351" r:id="rId13"/>
    <p:sldId id="350" r:id="rId14"/>
    <p:sldId id="33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T" initials="K"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76" autoAdjust="0"/>
    <p:restoredTop sz="88126" autoAdjust="0"/>
  </p:normalViewPr>
  <p:slideViewPr>
    <p:cSldViewPr>
      <p:cViewPr varScale="1">
        <p:scale>
          <a:sx n="38" d="100"/>
          <a:sy n="38" d="100"/>
        </p:scale>
        <p:origin x="-43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F76986-676E-47E3-975F-0B9F5A4ED33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8DA03BD-367F-40CA-8B82-DA28670F4D82}">
      <dgm:prSet/>
      <dgm:spPr/>
      <dgm:t>
        <a:bodyPr/>
        <a:lstStyle/>
        <a:p>
          <a:r>
            <a:rPr lang="zh-CN"/>
            <a:t>家庭婚姻</a:t>
          </a:r>
          <a:endParaRPr lang="en-US"/>
        </a:p>
      </dgm:t>
    </dgm:pt>
    <dgm:pt modelId="{2C9D8F34-E7DA-4306-9828-A4F961DA2721}" type="parTrans" cxnId="{35E6088F-15EE-4714-AB24-D9822C995835}">
      <dgm:prSet/>
      <dgm:spPr/>
      <dgm:t>
        <a:bodyPr/>
        <a:lstStyle/>
        <a:p>
          <a:endParaRPr lang="en-US"/>
        </a:p>
      </dgm:t>
    </dgm:pt>
    <dgm:pt modelId="{5FEC032B-51B4-423C-83F0-C5988A0ED57E}" type="sibTrans" cxnId="{35E6088F-15EE-4714-AB24-D9822C995835}">
      <dgm:prSet/>
      <dgm:spPr/>
      <dgm:t>
        <a:bodyPr/>
        <a:lstStyle/>
        <a:p>
          <a:endParaRPr lang="en-US"/>
        </a:p>
      </dgm:t>
    </dgm:pt>
    <dgm:pt modelId="{D6477EFF-A485-4FEC-9A22-4ABE664EC7C1}">
      <dgm:prSet/>
      <dgm:spPr/>
      <dgm:t>
        <a:bodyPr/>
        <a:lstStyle/>
        <a:p>
          <a:r>
            <a:rPr lang="zh-CN"/>
            <a:t>尊严和安全感</a:t>
          </a:r>
          <a:endParaRPr lang="en-US"/>
        </a:p>
      </dgm:t>
    </dgm:pt>
    <dgm:pt modelId="{CCB164FE-8388-49AC-9335-ED32DC9B17DE}" type="parTrans" cxnId="{C911B6E9-5565-49B1-9099-BF5CCB279336}">
      <dgm:prSet/>
      <dgm:spPr/>
      <dgm:t>
        <a:bodyPr/>
        <a:lstStyle/>
        <a:p>
          <a:endParaRPr lang="en-US"/>
        </a:p>
      </dgm:t>
    </dgm:pt>
    <dgm:pt modelId="{8159086A-1FC8-4555-A6DF-AB8AE72DAB88}" type="sibTrans" cxnId="{C911B6E9-5565-49B1-9099-BF5CCB279336}">
      <dgm:prSet/>
      <dgm:spPr/>
      <dgm:t>
        <a:bodyPr/>
        <a:lstStyle/>
        <a:p>
          <a:endParaRPr lang="en-US"/>
        </a:p>
      </dgm:t>
    </dgm:pt>
    <dgm:pt modelId="{93053D1A-7BEB-47E5-8B83-7BF8E6F9F027}">
      <dgm:prSet/>
      <dgm:spPr/>
      <dgm:t>
        <a:bodyPr/>
        <a:lstStyle/>
        <a:p>
          <a:r>
            <a:rPr lang="zh-CN"/>
            <a:t>侍奉的心胸</a:t>
          </a:r>
          <a:endParaRPr lang="en-US"/>
        </a:p>
      </dgm:t>
    </dgm:pt>
    <dgm:pt modelId="{E4B172EF-8BA7-442B-8778-3515503D062B}" type="parTrans" cxnId="{41427FEE-6166-45C2-9068-5D072BB50AE5}">
      <dgm:prSet/>
      <dgm:spPr/>
      <dgm:t>
        <a:bodyPr/>
        <a:lstStyle/>
        <a:p>
          <a:endParaRPr lang="en-US"/>
        </a:p>
      </dgm:t>
    </dgm:pt>
    <dgm:pt modelId="{890E5E94-CA0F-4BB4-9965-3637E423A079}" type="sibTrans" cxnId="{41427FEE-6166-45C2-9068-5D072BB50AE5}">
      <dgm:prSet/>
      <dgm:spPr/>
      <dgm:t>
        <a:bodyPr/>
        <a:lstStyle/>
        <a:p>
          <a:endParaRPr lang="en-US"/>
        </a:p>
      </dgm:t>
    </dgm:pt>
    <dgm:pt modelId="{C06BF9CE-D3E8-4D1D-A888-C0DC087D7B74}">
      <dgm:prSet/>
      <dgm:spPr/>
      <dgm:t>
        <a:bodyPr/>
        <a:lstStyle/>
        <a:p>
          <a:r>
            <a:rPr lang="zh-CN"/>
            <a:t>传道的信息</a:t>
          </a:r>
          <a:endParaRPr lang="en-US"/>
        </a:p>
      </dgm:t>
    </dgm:pt>
    <dgm:pt modelId="{CE8A27B8-970C-430F-9AA1-CB1E0D21E51D}" type="parTrans" cxnId="{9F596A6E-4EE5-4387-88D0-DC5A75ABDB64}">
      <dgm:prSet/>
      <dgm:spPr/>
      <dgm:t>
        <a:bodyPr/>
        <a:lstStyle/>
        <a:p>
          <a:endParaRPr lang="en-US"/>
        </a:p>
      </dgm:t>
    </dgm:pt>
    <dgm:pt modelId="{D48F170A-BC19-4574-8D33-76CD1A8E6A47}" type="sibTrans" cxnId="{9F596A6E-4EE5-4387-88D0-DC5A75ABDB64}">
      <dgm:prSet/>
      <dgm:spPr/>
      <dgm:t>
        <a:bodyPr/>
        <a:lstStyle/>
        <a:p>
          <a:endParaRPr lang="en-US"/>
        </a:p>
      </dgm:t>
    </dgm:pt>
    <dgm:pt modelId="{A668B97D-48DD-4BE5-A6C2-D451A8BA1494}" type="pres">
      <dgm:prSet presAssocID="{A7F76986-676E-47E3-975F-0B9F5A4ED33E}" presName="linear" presStyleCnt="0">
        <dgm:presLayoutVars>
          <dgm:animLvl val="lvl"/>
          <dgm:resizeHandles val="exact"/>
        </dgm:presLayoutVars>
      </dgm:prSet>
      <dgm:spPr/>
      <dgm:t>
        <a:bodyPr/>
        <a:lstStyle/>
        <a:p>
          <a:endParaRPr lang="en-AU"/>
        </a:p>
      </dgm:t>
    </dgm:pt>
    <dgm:pt modelId="{ACBC100E-8E7C-4C6E-AB21-52BC87622AD9}" type="pres">
      <dgm:prSet presAssocID="{98DA03BD-367F-40CA-8B82-DA28670F4D82}" presName="parentText" presStyleLbl="node1" presStyleIdx="0" presStyleCnt="4">
        <dgm:presLayoutVars>
          <dgm:chMax val="0"/>
          <dgm:bulletEnabled val="1"/>
        </dgm:presLayoutVars>
      </dgm:prSet>
      <dgm:spPr/>
      <dgm:t>
        <a:bodyPr/>
        <a:lstStyle/>
        <a:p>
          <a:endParaRPr lang="en-AU"/>
        </a:p>
      </dgm:t>
    </dgm:pt>
    <dgm:pt modelId="{F1C0DB55-ED4F-479F-A6D4-665ACD408347}" type="pres">
      <dgm:prSet presAssocID="{5FEC032B-51B4-423C-83F0-C5988A0ED57E}" presName="spacer" presStyleCnt="0"/>
      <dgm:spPr/>
    </dgm:pt>
    <dgm:pt modelId="{5E7A19CD-6C6A-4018-A498-96FE1AD93487}" type="pres">
      <dgm:prSet presAssocID="{D6477EFF-A485-4FEC-9A22-4ABE664EC7C1}" presName="parentText" presStyleLbl="node1" presStyleIdx="1" presStyleCnt="4">
        <dgm:presLayoutVars>
          <dgm:chMax val="0"/>
          <dgm:bulletEnabled val="1"/>
        </dgm:presLayoutVars>
      </dgm:prSet>
      <dgm:spPr/>
      <dgm:t>
        <a:bodyPr/>
        <a:lstStyle/>
        <a:p>
          <a:endParaRPr lang="en-AU"/>
        </a:p>
      </dgm:t>
    </dgm:pt>
    <dgm:pt modelId="{A26E2558-8629-4BA4-802F-77853AA27336}" type="pres">
      <dgm:prSet presAssocID="{8159086A-1FC8-4555-A6DF-AB8AE72DAB88}" presName="spacer" presStyleCnt="0"/>
      <dgm:spPr/>
    </dgm:pt>
    <dgm:pt modelId="{00929B53-A9C5-4F18-A47A-D85E4B5CC865}" type="pres">
      <dgm:prSet presAssocID="{93053D1A-7BEB-47E5-8B83-7BF8E6F9F027}" presName="parentText" presStyleLbl="node1" presStyleIdx="2" presStyleCnt="4">
        <dgm:presLayoutVars>
          <dgm:chMax val="0"/>
          <dgm:bulletEnabled val="1"/>
        </dgm:presLayoutVars>
      </dgm:prSet>
      <dgm:spPr/>
      <dgm:t>
        <a:bodyPr/>
        <a:lstStyle/>
        <a:p>
          <a:endParaRPr lang="en-AU"/>
        </a:p>
      </dgm:t>
    </dgm:pt>
    <dgm:pt modelId="{4C353CFA-D429-4C52-9DB4-3470EF995BCE}" type="pres">
      <dgm:prSet presAssocID="{890E5E94-CA0F-4BB4-9965-3637E423A079}" presName="spacer" presStyleCnt="0"/>
      <dgm:spPr/>
    </dgm:pt>
    <dgm:pt modelId="{D163F993-D1AD-45C2-9D4D-C11A5956301C}" type="pres">
      <dgm:prSet presAssocID="{C06BF9CE-D3E8-4D1D-A888-C0DC087D7B74}" presName="parentText" presStyleLbl="node1" presStyleIdx="3" presStyleCnt="4">
        <dgm:presLayoutVars>
          <dgm:chMax val="0"/>
          <dgm:bulletEnabled val="1"/>
        </dgm:presLayoutVars>
      </dgm:prSet>
      <dgm:spPr/>
      <dgm:t>
        <a:bodyPr/>
        <a:lstStyle/>
        <a:p>
          <a:endParaRPr lang="en-AU"/>
        </a:p>
      </dgm:t>
    </dgm:pt>
  </dgm:ptLst>
  <dgm:cxnLst>
    <dgm:cxn modelId="{41427FEE-6166-45C2-9068-5D072BB50AE5}" srcId="{A7F76986-676E-47E3-975F-0B9F5A4ED33E}" destId="{93053D1A-7BEB-47E5-8B83-7BF8E6F9F027}" srcOrd="2" destOrd="0" parTransId="{E4B172EF-8BA7-442B-8778-3515503D062B}" sibTransId="{890E5E94-CA0F-4BB4-9965-3637E423A079}"/>
    <dgm:cxn modelId="{34CE8A28-F209-4D3B-A0AD-2FDEC6F885BF}" type="presOf" srcId="{A7F76986-676E-47E3-975F-0B9F5A4ED33E}" destId="{A668B97D-48DD-4BE5-A6C2-D451A8BA1494}" srcOrd="0" destOrd="0" presId="urn:microsoft.com/office/officeart/2005/8/layout/vList2"/>
    <dgm:cxn modelId="{DEB1C015-E160-4483-9AED-124C3BF58AF1}" type="presOf" srcId="{C06BF9CE-D3E8-4D1D-A888-C0DC087D7B74}" destId="{D163F993-D1AD-45C2-9D4D-C11A5956301C}" srcOrd="0" destOrd="0" presId="urn:microsoft.com/office/officeart/2005/8/layout/vList2"/>
    <dgm:cxn modelId="{35E6088F-15EE-4714-AB24-D9822C995835}" srcId="{A7F76986-676E-47E3-975F-0B9F5A4ED33E}" destId="{98DA03BD-367F-40CA-8B82-DA28670F4D82}" srcOrd="0" destOrd="0" parTransId="{2C9D8F34-E7DA-4306-9828-A4F961DA2721}" sibTransId="{5FEC032B-51B4-423C-83F0-C5988A0ED57E}"/>
    <dgm:cxn modelId="{F9AB7619-C400-4224-88D4-CCD629C5BD47}" type="presOf" srcId="{93053D1A-7BEB-47E5-8B83-7BF8E6F9F027}" destId="{00929B53-A9C5-4F18-A47A-D85E4B5CC865}" srcOrd="0" destOrd="0" presId="urn:microsoft.com/office/officeart/2005/8/layout/vList2"/>
    <dgm:cxn modelId="{9F596A6E-4EE5-4387-88D0-DC5A75ABDB64}" srcId="{A7F76986-676E-47E3-975F-0B9F5A4ED33E}" destId="{C06BF9CE-D3E8-4D1D-A888-C0DC087D7B74}" srcOrd="3" destOrd="0" parTransId="{CE8A27B8-970C-430F-9AA1-CB1E0D21E51D}" sibTransId="{D48F170A-BC19-4574-8D33-76CD1A8E6A47}"/>
    <dgm:cxn modelId="{05ADE7B2-607B-47A8-9423-190A39C0D004}" type="presOf" srcId="{D6477EFF-A485-4FEC-9A22-4ABE664EC7C1}" destId="{5E7A19CD-6C6A-4018-A498-96FE1AD93487}" srcOrd="0" destOrd="0" presId="urn:microsoft.com/office/officeart/2005/8/layout/vList2"/>
    <dgm:cxn modelId="{B5929F69-926B-463F-BB57-B0F31024F3E3}" type="presOf" srcId="{98DA03BD-367F-40CA-8B82-DA28670F4D82}" destId="{ACBC100E-8E7C-4C6E-AB21-52BC87622AD9}" srcOrd="0" destOrd="0" presId="urn:microsoft.com/office/officeart/2005/8/layout/vList2"/>
    <dgm:cxn modelId="{C911B6E9-5565-49B1-9099-BF5CCB279336}" srcId="{A7F76986-676E-47E3-975F-0B9F5A4ED33E}" destId="{D6477EFF-A485-4FEC-9A22-4ABE664EC7C1}" srcOrd="1" destOrd="0" parTransId="{CCB164FE-8388-49AC-9335-ED32DC9B17DE}" sibTransId="{8159086A-1FC8-4555-A6DF-AB8AE72DAB88}"/>
    <dgm:cxn modelId="{4DB60EF3-FAED-4FBA-8C85-97AB9CBB1602}" type="presParOf" srcId="{A668B97D-48DD-4BE5-A6C2-D451A8BA1494}" destId="{ACBC100E-8E7C-4C6E-AB21-52BC87622AD9}" srcOrd="0" destOrd="0" presId="urn:microsoft.com/office/officeart/2005/8/layout/vList2"/>
    <dgm:cxn modelId="{FE425EBC-0E20-415A-84DB-4AF259C3B65B}" type="presParOf" srcId="{A668B97D-48DD-4BE5-A6C2-D451A8BA1494}" destId="{F1C0DB55-ED4F-479F-A6D4-665ACD408347}" srcOrd="1" destOrd="0" presId="urn:microsoft.com/office/officeart/2005/8/layout/vList2"/>
    <dgm:cxn modelId="{4F430484-7495-4153-A3BE-54A83F9744B1}" type="presParOf" srcId="{A668B97D-48DD-4BE5-A6C2-D451A8BA1494}" destId="{5E7A19CD-6C6A-4018-A498-96FE1AD93487}" srcOrd="2" destOrd="0" presId="urn:microsoft.com/office/officeart/2005/8/layout/vList2"/>
    <dgm:cxn modelId="{6DB168FB-A25D-4C86-8B68-595575EC9E84}" type="presParOf" srcId="{A668B97D-48DD-4BE5-A6C2-D451A8BA1494}" destId="{A26E2558-8629-4BA4-802F-77853AA27336}" srcOrd="3" destOrd="0" presId="urn:microsoft.com/office/officeart/2005/8/layout/vList2"/>
    <dgm:cxn modelId="{3BB92D73-034E-41A4-8AAD-9D41937B806F}" type="presParOf" srcId="{A668B97D-48DD-4BE5-A6C2-D451A8BA1494}" destId="{00929B53-A9C5-4F18-A47A-D85E4B5CC865}" srcOrd="4" destOrd="0" presId="urn:microsoft.com/office/officeart/2005/8/layout/vList2"/>
    <dgm:cxn modelId="{1C4D8319-5EA3-47E7-A7AC-0F0D8D3F528C}" type="presParOf" srcId="{A668B97D-48DD-4BE5-A6C2-D451A8BA1494}" destId="{4C353CFA-D429-4C52-9DB4-3470EF995BCE}" srcOrd="5" destOrd="0" presId="urn:microsoft.com/office/officeart/2005/8/layout/vList2"/>
    <dgm:cxn modelId="{24EADAED-79A7-4AEE-9A6B-C959DA5400A6}" type="presParOf" srcId="{A668B97D-48DD-4BE5-A6C2-D451A8BA1494}" destId="{D163F993-D1AD-45C2-9D4D-C11A5956301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C100E-8E7C-4C6E-AB21-52BC87622AD9}">
      <dsp:nvSpPr>
        <dsp:cNvPr id="0" name=""/>
        <dsp:cNvSpPr/>
      </dsp:nvSpPr>
      <dsp:spPr>
        <a:xfrm>
          <a:off x="0" y="47323"/>
          <a:ext cx="4885203" cy="133321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zh-CN" sz="5300" kern="1200"/>
            <a:t>家庭婚姻</a:t>
          </a:r>
          <a:endParaRPr lang="en-US" sz="5300" kern="1200"/>
        </a:p>
      </dsp:txBody>
      <dsp:txXfrm>
        <a:off x="65082" y="112405"/>
        <a:ext cx="4755039" cy="1203051"/>
      </dsp:txXfrm>
    </dsp:sp>
    <dsp:sp modelId="{5E7A19CD-6C6A-4018-A498-96FE1AD93487}">
      <dsp:nvSpPr>
        <dsp:cNvPr id="0" name=""/>
        <dsp:cNvSpPr/>
      </dsp:nvSpPr>
      <dsp:spPr>
        <a:xfrm>
          <a:off x="0" y="1533178"/>
          <a:ext cx="4885203" cy="1333215"/>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zh-CN" sz="5300" kern="1200"/>
            <a:t>尊严和安全感</a:t>
          </a:r>
          <a:endParaRPr lang="en-US" sz="5300" kern="1200"/>
        </a:p>
      </dsp:txBody>
      <dsp:txXfrm>
        <a:off x="65082" y="1598260"/>
        <a:ext cx="4755039" cy="1203051"/>
      </dsp:txXfrm>
    </dsp:sp>
    <dsp:sp modelId="{00929B53-A9C5-4F18-A47A-D85E4B5CC865}">
      <dsp:nvSpPr>
        <dsp:cNvPr id="0" name=""/>
        <dsp:cNvSpPr/>
      </dsp:nvSpPr>
      <dsp:spPr>
        <a:xfrm>
          <a:off x="0" y="3019033"/>
          <a:ext cx="4885203" cy="1333215"/>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zh-CN" sz="5300" kern="1200"/>
            <a:t>侍奉的心胸</a:t>
          </a:r>
          <a:endParaRPr lang="en-US" sz="5300" kern="1200"/>
        </a:p>
      </dsp:txBody>
      <dsp:txXfrm>
        <a:off x="65082" y="3084115"/>
        <a:ext cx="4755039" cy="1203051"/>
      </dsp:txXfrm>
    </dsp:sp>
    <dsp:sp modelId="{D163F993-D1AD-45C2-9D4D-C11A5956301C}">
      <dsp:nvSpPr>
        <dsp:cNvPr id="0" name=""/>
        <dsp:cNvSpPr/>
      </dsp:nvSpPr>
      <dsp:spPr>
        <a:xfrm>
          <a:off x="0" y="4504888"/>
          <a:ext cx="4885203" cy="1333215"/>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zh-CN" sz="5300" kern="1200"/>
            <a:t>传道的信息</a:t>
          </a:r>
          <a:endParaRPr lang="en-US" sz="5300" kern="1200"/>
        </a:p>
      </dsp:txBody>
      <dsp:txXfrm>
        <a:off x="65082" y="4569970"/>
        <a:ext cx="4755039" cy="12030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636E32-551D-4F0C-A055-375DB2D80DB5}" type="datetimeFigureOut">
              <a:rPr lang="en-AU" smtClean="0"/>
              <a:t>14/01/2020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19A9A9-238B-479C-8C04-81117C41AC24}" type="slidenum">
              <a:rPr lang="en-AU" smtClean="0"/>
              <a:t>‹#›</a:t>
            </a:fld>
            <a:endParaRPr lang="en-AU"/>
          </a:p>
        </p:txBody>
      </p:sp>
    </p:spTree>
    <p:extLst>
      <p:ext uri="{BB962C8B-B14F-4D97-AF65-F5344CB8AC3E}">
        <p14:creationId xmlns:p14="http://schemas.microsoft.com/office/powerpoint/2010/main" val="1774547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1" dirty="0"/>
              <a:t>IN CUSTODY: Paul was arrested by the Roman commander after he was dragged out of the Temple precincts by a crowd. PICTURE: Ramzi Hashisho/www.freeimages.com</a:t>
            </a:r>
            <a:endParaRPr lang="en-AU" dirty="0"/>
          </a:p>
        </p:txBody>
      </p:sp>
      <p:sp>
        <p:nvSpPr>
          <p:cNvPr id="4" name="Slide Number Placeholder 3"/>
          <p:cNvSpPr>
            <a:spLocks noGrp="1"/>
          </p:cNvSpPr>
          <p:nvPr>
            <p:ph type="sldNum" sz="quarter" idx="5"/>
          </p:nvPr>
        </p:nvSpPr>
        <p:spPr/>
        <p:txBody>
          <a:bodyPr/>
          <a:lstStyle/>
          <a:p>
            <a:fld id="{AA19A9A9-238B-479C-8C04-81117C41AC24}" type="slidenum">
              <a:rPr lang="en-AU" smtClean="0"/>
              <a:t>1</a:t>
            </a:fld>
            <a:endParaRPr lang="en-AU"/>
          </a:p>
        </p:txBody>
      </p:sp>
    </p:spTree>
    <p:extLst>
      <p:ext uri="{BB962C8B-B14F-4D97-AF65-F5344CB8AC3E}">
        <p14:creationId xmlns:p14="http://schemas.microsoft.com/office/powerpoint/2010/main" val="814820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37">
            <a:extLst>
              <a:ext uri="{FF2B5EF4-FFF2-40B4-BE49-F238E27FC236}">
                <a16:creationId xmlns:a16="http://schemas.microsoft.com/office/drawing/2014/main" xmlns="" id="{C475749F-F487-4EFB-ABC7-C1359590EB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385021" y="3376123"/>
            <a:ext cx="3386360" cy="1529232"/>
          </a:xfrm>
        </p:spPr>
        <p:txBody>
          <a:bodyPr>
            <a:normAutofit fontScale="90000"/>
          </a:bodyPr>
          <a:lstStyle/>
          <a:p>
            <a:pPr algn="r"/>
            <a:r>
              <a:rPr lang="zh-CN" altLang="en-US" sz="3800" b="1" dirty="0"/>
              <a:t>作基督的使者 </a:t>
            </a:r>
            <a:r>
              <a:rPr lang="en-AU" altLang="zh-CN" sz="3800" b="1" dirty="0"/>
              <a:t>– </a:t>
            </a:r>
            <a:br>
              <a:rPr lang="en-AU" altLang="zh-CN" sz="3800" b="1" dirty="0"/>
            </a:br>
            <a:r>
              <a:rPr lang="zh-CN" altLang="en-US" sz="3800" b="1" dirty="0"/>
              <a:t>受限制的使者</a:t>
            </a:r>
            <a:endParaRPr lang="en-AU" sz="3800" b="1" dirty="0"/>
          </a:p>
        </p:txBody>
      </p:sp>
      <p:sp>
        <p:nvSpPr>
          <p:cNvPr id="3" name="Subtitle 2"/>
          <p:cNvSpPr>
            <a:spLocks noGrp="1"/>
          </p:cNvSpPr>
          <p:nvPr>
            <p:ph type="subTitle" idx="1"/>
          </p:nvPr>
        </p:nvSpPr>
        <p:spPr>
          <a:xfrm>
            <a:off x="5647414" y="4905356"/>
            <a:ext cx="3123968" cy="617620"/>
          </a:xfrm>
        </p:spPr>
        <p:txBody>
          <a:bodyPr>
            <a:normAutofit/>
          </a:bodyPr>
          <a:lstStyle/>
          <a:p>
            <a:pPr algn="r"/>
            <a:r>
              <a:rPr lang="zh-CN" altLang="en-US" b="1"/>
              <a:t>路加福音</a:t>
            </a:r>
            <a:r>
              <a:rPr lang="en-US" altLang="zh-CN" b="1"/>
              <a:t> 3:7-18</a:t>
            </a:r>
            <a:endParaRPr lang="en-AU" b="1"/>
          </a:p>
        </p:txBody>
      </p:sp>
      <p:pic>
        <p:nvPicPr>
          <p:cNvPr id="5" name="Picture 4" descr="A picture containing building, ware, chain, man&#10;&#10;Description automatically generated">
            <a:extLst>
              <a:ext uri="{FF2B5EF4-FFF2-40B4-BE49-F238E27FC236}">
                <a16:creationId xmlns:a16="http://schemas.microsoft.com/office/drawing/2014/main" xmlns="" id="{BADA091A-3C32-46A4-A10F-4EC479D255EC}"/>
              </a:ext>
            </a:extLst>
          </p:cNvPr>
          <p:cNvPicPr>
            <a:picLocks noChangeAspect="1"/>
          </p:cNvPicPr>
          <p:nvPr/>
        </p:nvPicPr>
        <p:blipFill rotWithShape="1">
          <a:blip r:embed="rId3">
            <a:extLst>
              <a:ext uri="{28A0092B-C50C-407E-A947-70E740481C1C}">
                <a14:useLocalDpi xmlns:a14="http://schemas.microsoft.com/office/drawing/2010/main" val="0"/>
              </a:ext>
            </a:extLst>
          </a:blip>
          <a:srcRect l="23073" r="7731"/>
          <a:stretch/>
        </p:blipFill>
        <p:spPr>
          <a:xfrm>
            <a:off x="-1644" y="10"/>
            <a:ext cx="6327255" cy="6857990"/>
          </a:xfrm>
          <a:custGeom>
            <a:avLst/>
            <a:gdLst>
              <a:gd name="connsiteX0" fmla="*/ 6950358 w 8436340"/>
              <a:gd name="connsiteY0" fmla="*/ 3911316 h 6858000"/>
              <a:gd name="connsiteX1" fmla="*/ 6950358 w 8436340"/>
              <a:gd name="connsiteY1" fmla="*/ 3925503 h 6858000"/>
              <a:gd name="connsiteX2" fmla="*/ 6948404 w 8436340"/>
              <a:gd name="connsiteY2" fmla="*/ 3918409 h 6858000"/>
              <a:gd name="connsiteX3" fmla="*/ 890899 w 8436340"/>
              <a:gd name="connsiteY3" fmla="*/ 2071857 h 6858000"/>
              <a:gd name="connsiteX4" fmla="*/ 4934362 w 8436340"/>
              <a:gd name="connsiteY4" fmla="*/ 2071857 h 6858000"/>
              <a:gd name="connsiteX5" fmla="*/ 5554418 w 8436340"/>
              <a:gd name="connsiteY5" fmla="*/ 2437296 h 6858000"/>
              <a:gd name="connsiteX6" fmla="*/ 7580515 w 8436340"/>
              <a:gd name="connsiteY6" fmla="*/ 5926372 h 6858000"/>
              <a:gd name="connsiteX7" fmla="*/ 7580515 w 8436340"/>
              <a:gd name="connsiteY7" fmla="*/ 6639850 h 6858000"/>
              <a:gd name="connsiteX8" fmla="*/ 7473670 w 8436340"/>
              <a:gd name="connsiteY8" fmla="*/ 6823844 h 6858000"/>
              <a:gd name="connsiteX9" fmla="*/ 7453836 w 8436340"/>
              <a:gd name="connsiteY9" fmla="*/ 6858000 h 6858000"/>
              <a:gd name="connsiteX10" fmla="*/ 0 w 8436340"/>
              <a:gd name="connsiteY10" fmla="*/ 6858000 h 6858000"/>
              <a:gd name="connsiteX11" fmla="*/ 0 w 8436340"/>
              <a:gd name="connsiteY11" fmla="*/ 2890622 h 6858000"/>
              <a:gd name="connsiteX12" fmla="*/ 78831 w 8436340"/>
              <a:gd name="connsiteY12" fmla="*/ 2754282 h 6858000"/>
              <a:gd name="connsiteX13" fmla="*/ 262110 w 8436340"/>
              <a:gd name="connsiteY13" fmla="*/ 2437296 h 6858000"/>
              <a:gd name="connsiteX14" fmla="*/ 890899 w 8436340"/>
              <a:gd name="connsiteY14" fmla="*/ 2071857 h 6858000"/>
              <a:gd name="connsiteX15" fmla="*/ 6355444 w 8436340"/>
              <a:gd name="connsiteY15" fmla="*/ 753840 h 6858000"/>
              <a:gd name="connsiteX16" fmla="*/ 7595013 w 8436340"/>
              <a:gd name="connsiteY16" fmla="*/ 753840 h 6858000"/>
              <a:gd name="connsiteX17" fmla="*/ 7785098 w 8436340"/>
              <a:gd name="connsiteY17" fmla="*/ 865869 h 6858000"/>
              <a:gd name="connsiteX18" fmla="*/ 8406222 w 8436340"/>
              <a:gd name="connsiteY18" fmla="*/ 1935484 h 6858000"/>
              <a:gd name="connsiteX19" fmla="*/ 8406222 w 8436340"/>
              <a:gd name="connsiteY19" fmla="*/ 2154207 h 6858000"/>
              <a:gd name="connsiteX20" fmla="*/ 7785098 w 8436340"/>
              <a:gd name="connsiteY20" fmla="*/ 3223823 h 6858000"/>
              <a:gd name="connsiteX21" fmla="*/ 7595013 w 8436340"/>
              <a:gd name="connsiteY21" fmla="*/ 3335852 h 6858000"/>
              <a:gd name="connsiteX22" fmla="*/ 6355444 w 8436340"/>
              <a:gd name="connsiteY22" fmla="*/ 3335852 h 6858000"/>
              <a:gd name="connsiteX23" fmla="*/ 6162682 w 8436340"/>
              <a:gd name="connsiteY23" fmla="*/ 3223823 h 6858000"/>
              <a:gd name="connsiteX24" fmla="*/ 5544237 w 8436340"/>
              <a:gd name="connsiteY24" fmla="*/ 2154207 h 6858000"/>
              <a:gd name="connsiteX25" fmla="*/ 5544237 w 8436340"/>
              <a:gd name="connsiteY25" fmla="*/ 1935484 h 6858000"/>
              <a:gd name="connsiteX26" fmla="*/ 6162682 w 8436340"/>
              <a:gd name="connsiteY26" fmla="*/ 865869 h 6858000"/>
              <a:gd name="connsiteX27" fmla="*/ 6355444 w 8436340"/>
              <a:gd name="connsiteY27" fmla="*/ 753840 h 6858000"/>
              <a:gd name="connsiteX28" fmla="*/ 0 w 8436340"/>
              <a:gd name="connsiteY28" fmla="*/ 0 h 6858000"/>
              <a:gd name="connsiteX29" fmla="*/ 6535339 w 8436340"/>
              <a:gd name="connsiteY29" fmla="*/ 0 h 6858000"/>
              <a:gd name="connsiteX30" fmla="*/ 6421432 w 8436340"/>
              <a:gd name="connsiteY30" fmla="*/ 196155 h 6858000"/>
              <a:gd name="connsiteX31" fmla="*/ 5612367 w 8436340"/>
              <a:gd name="connsiteY31" fmla="*/ 1589421 h 6858000"/>
              <a:gd name="connsiteX32" fmla="*/ 4992310 w 8436340"/>
              <a:gd name="connsiteY32" fmla="*/ 1954861 h 6858000"/>
              <a:gd name="connsiteX33" fmla="*/ 948847 w 8436340"/>
              <a:gd name="connsiteY33" fmla="*/ 1954861 h 6858000"/>
              <a:gd name="connsiteX34" fmla="*/ 320058 w 8436340"/>
              <a:gd name="connsiteY34" fmla="*/ 1589421 h 6858000"/>
              <a:gd name="connsiteX35" fmla="*/ 4048 w 8436340"/>
              <a:gd name="connsiteY35" fmla="*/ 1042874 h 6858000"/>
              <a:gd name="connsiteX36" fmla="*/ 0 w 8436340"/>
              <a:gd name="connsiteY36" fmla="*/ 103587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436340" h="6858000">
                <a:moveTo>
                  <a:pt x="6950358" y="3911316"/>
                </a:moveTo>
                <a:lnTo>
                  <a:pt x="6950358" y="3925503"/>
                </a:lnTo>
                <a:lnTo>
                  <a:pt x="6948404" y="3918409"/>
                </a:lnTo>
                <a:close/>
                <a:moveTo>
                  <a:pt x="890899" y="2071857"/>
                </a:moveTo>
                <a:cubicBezTo>
                  <a:pt x="890899" y="2071857"/>
                  <a:pt x="890899" y="2071857"/>
                  <a:pt x="4934362" y="2071857"/>
                </a:cubicBezTo>
                <a:cubicBezTo>
                  <a:pt x="5187625" y="2071857"/>
                  <a:pt x="5432153" y="2211072"/>
                  <a:pt x="5554418" y="2437296"/>
                </a:cubicBezTo>
                <a:cubicBezTo>
                  <a:pt x="5554418" y="2437296"/>
                  <a:pt x="5554418" y="2437296"/>
                  <a:pt x="7580515" y="5926372"/>
                </a:cubicBezTo>
                <a:cubicBezTo>
                  <a:pt x="7711513" y="6143896"/>
                  <a:pt x="7711513" y="6422327"/>
                  <a:pt x="7580515" y="6639850"/>
                </a:cubicBezTo>
                <a:cubicBezTo>
                  <a:pt x="7580515" y="6639850"/>
                  <a:pt x="7580515" y="6639850"/>
                  <a:pt x="7473670" y="6823844"/>
                </a:cubicBezTo>
                <a:lnTo>
                  <a:pt x="7453836" y="6858000"/>
                </a:lnTo>
                <a:lnTo>
                  <a:pt x="0" y="6858000"/>
                </a:lnTo>
                <a:lnTo>
                  <a:pt x="0" y="2890622"/>
                </a:lnTo>
                <a:lnTo>
                  <a:pt x="78831" y="2754282"/>
                </a:lnTo>
                <a:cubicBezTo>
                  <a:pt x="137995" y="2651956"/>
                  <a:pt x="199068" y="2546330"/>
                  <a:pt x="262110" y="2437296"/>
                </a:cubicBezTo>
                <a:cubicBezTo>
                  <a:pt x="393108" y="2211072"/>
                  <a:pt x="628904" y="2071857"/>
                  <a:pt x="890899" y="2071857"/>
                </a:cubicBezTo>
                <a:close/>
                <a:moveTo>
                  <a:pt x="6355444" y="753840"/>
                </a:moveTo>
                <a:cubicBezTo>
                  <a:pt x="6355444" y="753840"/>
                  <a:pt x="6355444" y="753840"/>
                  <a:pt x="7595013" y="753840"/>
                </a:cubicBezTo>
                <a:cubicBezTo>
                  <a:pt x="7672653" y="753840"/>
                  <a:pt x="7747616" y="796518"/>
                  <a:pt x="7785098" y="865869"/>
                </a:cubicBezTo>
                <a:cubicBezTo>
                  <a:pt x="7785098" y="865869"/>
                  <a:pt x="7785098" y="865869"/>
                  <a:pt x="8406222" y="1935484"/>
                </a:cubicBezTo>
                <a:cubicBezTo>
                  <a:pt x="8446380" y="2002169"/>
                  <a:pt x="8446380" y="2087523"/>
                  <a:pt x="8406222" y="2154207"/>
                </a:cubicBezTo>
                <a:cubicBezTo>
                  <a:pt x="8406222" y="2154207"/>
                  <a:pt x="8406222" y="2154207"/>
                  <a:pt x="7785098" y="3223823"/>
                </a:cubicBezTo>
                <a:cubicBezTo>
                  <a:pt x="7747616" y="3293174"/>
                  <a:pt x="7672653" y="3335852"/>
                  <a:pt x="7595013" y="3335852"/>
                </a:cubicBezTo>
                <a:cubicBezTo>
                  <a:pt x="7595013" y="3335852"/>
                  <a:pt x="7595013" y="3335852"/>
                  <a:pt x="6355444" y="3335852"/>
                </a:cubicBezTo>
                <a:cubicBezTo>
                  <a:pt x="6275127" y="3335852"/>
                  <a:pt x="6202841" y="3293174"/>
                  <a:pt x="6162682" y="3223823"/>
                </a:cubicBezTo>
                <a:cubicBezTo>
                  <a:pt x="6162682" y="3223823"/>
                  <a:pt x="6162682" y="3223823"/>
                  <a:pt x="5544237" y="2154207"/>
                </a:cubicBezTo>
                <a:cubicBezTo>
                  <a:pt x="5504078" y="2087523"/>
                  <a:pt x="5504078" y="2002169"/>
                  <a:pt x="5544237" y="1935484"/>
                </a:cubicBezTo>
                <a:cubicBezTo>
                  <a:pt x="5544237" y="1935484"/>
                  <a:pt x="5544237" y="1935484"/>
                  <a:pt x="6162682" y="865869"/>
                </a:cubicBezTo>
                <a:cubicBezTo>
                  <a:pt x="6202841" y="796518"/>
                  <a:pt x="6275127" y="753840"/>
                  <a:pt x="6355444" y="753840"/>
                </a:cubicBezTo>
                <a:close/>
                <a:moveTo>
                  <a:pt x="0" y="0"/>
                </a:moveTo>
                <a:lnTo>
                  <a:pt x="6535339" y="0"/>
                </a:lnTo>
                <a:lnTo>
                  <a:pt x="6421432" y="196155"/>
                </a:lnTo>
                <a:cubicBezTo>
                  <a:pt x="6196056" y="584267"/>
                  <a:pt x="5928944" y="1044253"/>
                  <a:pt x="5612367" y="1589421"/>
                </a:cubicBezTo>
                <a:cubicBezTo>
                  <a:pt x="5490102" y="1815646"/>
                  <a:pt x="5245573" y="1954861"/>
                  <a:pt x="4992310" y="1954861"/>
                </a:cubicBezTo>
                <a:cubicBezTo>
                  <a:pt x="4992310" y="1954861"/>
                  <a:pt x="4992310" y="1954861"/>
                  <a:pt x="948847" y="1954861"/>
                </a:cubicBezTo>
                <a:cubicBezTo>
                  <a:pt x="686852" y="1954861"/>
                  <a:pt x="451057" y="1815646"/>
                  <a:pt x="320058" y="1589421"/>
                </a:cubicBezTo>
                <a:cubicBezTo>
                  <a:pt x="320058" y="1589421"/>
                  <a:pt x="320058" y="1589421"/>
                  <a:pt x="4048" y="1042874"/>
                </a:cubicBezTo>
                <a:lnTo>
                  <a:pt x="0" y="1035874"/>
                </a:lnTo>
                <a:close/>
              </a:path>
            </a:pathLst>
          </a:custGeom>
        </p:spPr>
      </p:pic>
    </p:spTree>
    <p:extLst>
      <p:ext uri="{BB962C8B-B14F-4D97-AF65-F5344CB8AC3E}">
        <p14:creationId xmlns:p14="http://schemas.microsoft.com/office/powerpoint/2010/main" val="3324453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378"/>
            <a:ext cx="8458200" cy="600222"/>
          </a:xfrm>
        </p:spPr>
        <p:txBody>
          <a:bodyPr>
            <a:normAutofit fontScale="90000"/>
          </a:bodyPr>
          <a:lstStyle/>
          <a:p>
            <a:r>
              <a:rPr lang="zh-CN" altLang="en-US" b="1" u="sng" dirty="0"/>
              <a:t>受限制的使者</a:t>
            </a:r>
            <a:endParaRPr lang="en-AU" b="1" u="sng" dirty="0"/>
          </a:p>
        </p:txBody>
      </p:sp>
      <p:sp>
        <p:nvSpPr>
          <p:cNvPr id="3" name="Content Placeholder 2"/>
          <p:cNvSpPr>
            <a:spLocks noGrp="1"/>
          </p:cNvSpPr>
          <p:nvPr>
            <p:ph idx="1"/>
          </p:nvPr>
        </p:nvSpPr>
        <p:spPr>
          <a:xfrm>
            <a:off x="152400" y="685800"/>
            <a:ext cx="8839200" cy="5998697"/>
          </a:xfrm>
        </p:spPr>
        <p:txBody>
          <a:bodyPr>
            <a:noAutofit/>
          </a:bodyPr>
          <a:lstStyle/>
          <a:p>
            <a:pPr marL="0" indent="0">
              <a:buNone/>
            </a:pPr>
            <a:r>
              <a:rPr lang="zh-CN" altLang="en-US" dirty="0"/>
              <a:t>于是千夫长上前拿住他，吩咐用两条铁链捆锁；又问他是什么人，做的是什么事。众人有喊叫这个的，有喊叫那个的。千夫长因为这样乱嚷</a:t>
            </a:r>
            <a:r>
              <a:rPr lang="en-AU" dirty="0"/>
              <a:t>, </a:t>
            </a:r>
            <a:r>
              <a:rPr lang="zh-CN" altLang="en-US" dirty="0"/>
              <a:t>得不着实情，就吩咐人将保罗带进营楼去。到了台阶上，众人挤得凶猛，兵丁只得将</a:t>
            </a:r>
            <a:r>
              <a:rPr lang="zh-CN" altLang="en-US" u="sng" dirty="0"/>
              <a:t>保罗</a:t>
            </a:r>
            <a:r>
              <a:rPr lang="zh-CN" altLang="en-US" dirty="0"/>
              <a:t>抬起来。众人跟在后面，喊着说：“除掉他！”</a:t>
            </a:r>
            <a:endParaRPr lang="en-AU" dirty="0"/>
          </a:p>
          <a:p>
            <a:pPr marL="0" indent="0">
              <a:buNone/>
            </a:pPr>
            <a:endParaRPr lang="zh-CN" altLang="en-US" sz="3600" dirty="0"/>
          </a:p>
        </p:txBody>
      </p:sp>
    </p:spTree>
    <p:extLst>
      <p:ext uri="{BB962C8B-B14F-4D97-AF65-F5344CB8AC3E}">
        <p14:creationId xmlns:p14="http://schemas.microsoft.com/office/powerpoint/2010/main" val="1086791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xmlns="" id="{2122BA58-9A1C-47A8-B74E-541296EF3DB4}"/>
              </a:ext>
            </a:extLst>
          </p:cNvPr>
          <p:cNvSpPr txBox="1">
            <a:spLocks/>
          </p:cNvSpPr>
          <p:nvPr/>
        </p:nvSpPr>
        <p:spPr>
          <a:xfrm>
            <a:off x="5029200" y="365765"/>
            <a:ext cx="3048000" cy="939273"/>
          </a:xfrm>
          <a:prstGeom prst="rect">
            <a:avLst/>
          </a:prstGeom>
        </p:spPr>
        <p:txBody>
          <a:bodyPr vert="horz" lIns="91440" tIns="45720" rIns="91440" bIns="45720" rtlCol="0" anchor="b">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spcAft>
                <a:spcPts val="600"/>
              </a:spcAft>
              <a:buNone/>
            </a:pPr>
            <a:r>
              <a:rPr lang="zh-CN" altLang="en-US" sz="6000" dirty="0">
                <a:latin typeface="+mj-lt"/>
                <a:ea typeface="+mj-ea"/>
                <a:cs typeface="+mj-cs"/>
              </a:rPr>
              <a:t>合城震动</a:t>
            </a:r>
            <a:endParaRPr lang="en-US" sz="6000" dirty="0">
              <a:latin typeface="+mj-lt"/>
              <a:ea typeface="+mj-ea"/>
              <a:cs typeface="+mj-cs"/>
            </a:endParaRPr>
          </a:p>
        </p:txBody>
      </p:sp>
      <p:sp>
        <p:nvSpPr>
          <p:cNvPr id="24" name="Freeform: Shape 19">
            <a:extLst>
              <a:ext uri="{FF2B5EF4-FFF2-40B4-BE49-F238E27FC236}">
                <a16:creationId xmlns:a16="http://schemas.microsoft.com/office/drawing/2014/main" xmlns=""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group of people in front of a building&#10;&#10;Description automatically generated">
            <a:extLst>
              <a:ext uri="{FF2B5EF4-FFF2-40B4-BE49-F238E27FC236}">
                <a16:creationId xmlns:a16="http://schemas.microsoft.com/office/drawing/2014/main" xmlns="" id="{7CBCD51F-E4DA-44FC-89FF-2C62ACA87EB5}"/>
              </a:ext>
            </a:extLst>
          </p:cNvPr>
          <p:cNvPicPr>
            <a:picLocks noChangeAspect="1"/>
          </p:cNvPicPr>
          <p:nvPr/>
        </p:nvPicPr>
        <p:blipFill rotWithShape="1">
          <a:blip r:embed="rId2">
            <a:extLst>
              <a:ext uri="{28A0092B-C50C-407E-A947-70E740481C1C}">
                <a14:useLocalDpi xmlns:a14="http://schemas.microsoft.com/office/drawing/2010/main" val="0"/>
              </a:ext>
            </a:extLst>
          </a:blip>
          <a:srcRect r="6882"/>
          <a:stretch/>
        </p:blipFill>
        <p:spPr>
          <a:xfrm>
            <a:off x="20" y="10"/>
            <a:ext cx="4518095"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
        <p:nvSpPr>
          <p:cNvPr id="25" name="Content Placeholder 2">
            <a:extLst>
              <a:ext uri="{FF2B5EF4-FFF2-40B4-BE49-F238E27FC236}">
                <a16:creationId xmlns:a16="http://schemas.microsoft.com/office/drawing/2014/main" xmlns="" id="{27FEA510-760F-4AC9-8F7B-B036F2253866}"/>
              </a:ext>
            </a:extLst>
          </p:cNvPr>
          <p:cNvSpPr txBox="1">
            <a:spLocks/>
          </p:cNvSpPr>
          <p:nvPr/>
        </p:nvSpPr>
        <p:spPr>
          <a:xfrm>
            <a:off x="6967213" y="1546066"/>
            <a:ext cx="1798029" cy="939273"/>
          </a:xfrm>
          <a:prstGeom prst="rect">
            <a:avLst/>
          </a:prstGeom>
        </p:spPr>
        <p:txBody>
          <a:bodyPr vert="horz" lIns="91440" tIns="45720" rIns="91440" bIns="45720" rtlCol="0" anchor="b">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spcAft>
                <a:spcPts val="600"/>
              </a:spcAft>
              <a:buNone/>
            </a:pPr>
            <a:r>
              <a:rPr lang="zh-CN" altLang="en-US" sz="5600" dirty="0">
                <a:latin typeface="+mj-lt"/>
                <a:ea typeface="+mj-ea"/>
                <a:cs typeface="+mj-cs"/>
              </a:rPr>
              <a:t>喊叫</a:t>
            </a:r>
            <a:endParaRPr lang="en-US" sz="5600" dirty="0">
              <a:latin typeface="+mj-lt"/>
              <a:ea typeface="+mj-ea"/>
              <a:cs typeface="+mj-cs"/>
            </a:endParaRPr>
          </a:p>
        </p:txBody>
      </p:sp>
      <p:sp>
        <p:nvSpPr>
          <p:cNvPr id="26" name="Content Placeholder 2">
            <a:extLst>
              <a:ext uri="{FF2B5EF4-FFF2-40B4-BE49-F238E27FC236}">
                <a16:creationId xmlns:a16="http://schemas.microsoft.com/office/drawing/2014/main" xmlns="" id="{02361333-6ED3-44A2-94C0-703EE0FFB731}"/>
              </a:ext>
            </a:extLst>
          </p:cNvPr>
          <p:cNvSpPr txBox="1">
            <a:spLocks/>
          </p:cNvSpPr>
          <p:nvPr/>
        </p:nvSpPr>
        <p:spPr>
          <a:xfrm>
            <a:off x="4973906" y="1988404"/>
            <a:ext cx="1881836" cy="939273"/>
          </a:xfrm>
          <a:prstGeom prst="rect">
            <a:avLst/>
          </a:prstGeom>
        </p:spPr>
        <p:txBody>
          <a:bodyPr vert="horz" lIns="91440" tIns="45720" rIns="91440" bIns="45720" rtlCol="0" anchor="b">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spcAft>
                <a:spcPts val="600"/>
              </a:spcAft>
              <a:buNone/>
            </a:pPr>
            <a:r>
              <a:rPr lang="zh-CN" altLang="en-US" sz="5600" dirty="0">
                <a:latin typeface="+mj-lt"/>
                <a:ea typeface="+mj-ea"/>
                <a:cs typeface="+mj-cs"/>
              </a:rPr>
              <a:t>拉他</a:t>
            </a:r>
            <a:endParaRPr lang="en-US" sz="5600" dirty="0">
              <a:latin typeface="+mj-lt"/>
              <a:ea typeface="+mj-ea"/>
              <a:cs typeface="+mj-cs"/>
            </a:endParaRPr>
          </a:p>
        </p:txBody>
      </p:sp>
      <p:sp>
        <p:nvSpPr>
          <p:cNvPr id="27" name="Content Placeholder 2">
            <a:extLst>
              <a:ext uri="{FF2B5EF4-FFF2-40B4-BE49-F238E27FC236}">
                <a16:creationId xmlns:a16="http://schemas.microsoft.com/office/drawing/2014/main" xmlns="" id="{D47B2FE0-7E65-4388-AE80-68687CBFD89D}"/>
              </a:ext>
            </a:extLst>
          </p:cNvPr>
          <p:cNvSpPr txBox="1">
            <a:spLocks/>
          </p:cNvSpPr>
          <p:nvPr/>
        </p:nvSpPr>
        <p:spPr>
          <a:xfrm>
            <a:off x="6967213" y="2949373"/>
            <a:ext cx="1798029" cy="939273"/>
          </a:xfrm>
          <a:prstGeom prst="rect">
            <a:avLst/>
          </a:prstGeom>
        </p:spPr>
        <p:txBody>
          <a:bodyPr vert="horz" lIns="91440" tIns="45720" rIns="91440" bIns="45720" rtlCol="0" anchor="b">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spcAft>
                <a:spcPts val="600"/>
              </a:spcAft>
              <a:buNone/>
            </a:pPr>
            <a:r>
              <a:rPr lang="zh-CN" altLang="en-US" sz="5600" dirty="0">
                <a:latin typeface="+mj-lt"/>
                <a:ea typeface="+mj-ea"/>
                <a:cs typeface="+mj-cs"/>
              </a:rPr>
              <a:t>杀他</a:t>
            </a:r>
            <a:endParaRPr lang="en-US" sz="5600" dirty="0">
              <a:latin typeface="+mj-lt"/>
              <a:ea typeface="+mj-ea"/>
              <a:cs typeface="+mj-cs"/>
            </a:endParaRPr>
          </a:p>
        </p:txBody>
      </p:sp>
      <p:sp>
        <p:nvSpPr>
          <p:cNvPr id="28" name="Content Placeholder 2">
            <a:extLst>
              <a:ext uri="{FF2B5EF4-FFF2-40B4-BE49-F238E27FC236}">
                <a16:creationId xmlns:a16="http://schemas.microsoft.com/office/drawing/2014/main" xmlns="" id="{6C80B3A8-583C-406B-93AF-8ED91A389109}"/>
              </a:ext>
            </a:extLst>
          </p:cNvPr>
          <p:cNvSpPr txBox="1">
            <a:spLocks/>
          </p:cNvSpPr>
          <p:nvPr/>
        </p:nvSpPr>
        <p:spPr>
          <a:xfrm>
            <a:off x="4518115" y="3402186"/>
            <a:ext cx="1798029" cy="939273"/>
          </a:xfrm>
          <a:prstGeom prst="rect">
            <a:avLst/>
          </a:prstGeom>
        </p:spPr>
        <p:txBody>
          <a:bodyPr vert="horz" lIns="91440" tIns="45720" rIns="91440" bIns="45720" rtlCol="0" anchor="b">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5600" dirty="0"/>
              <a:t>乱嚷</a:t>
            </a:r>
            <a:endParaRPr lang="en-AU" sz="5600" dirty="0"/>
          </a:p>
        </p:txBody>
      </p:sp>
      <p:sp>
        <p:nvSpPr>
          <p:cNvPr id="29" name="Content Placeholder 2">
            <a:extLst>
              <a:ext uri="{FF2B5EF4-FFF2-40B4-BE49-F238E27FC236}">
                <a16:creationId xmlns:a16="http://schemas.microsoft.com/office/drawing/2014/main" xmlns="" id="{556A5007-D3B1-4C38-BD96-935AA2FEB1F1}"/>
              </a:ext>
            </a:extLst>
          </p:cNvPr>
          <p:cNvSpPr txBox="1">
            <a:spLocks/>
          </p:cNvSpPr>
          <p:nvPr/>
        </p:nvSpPr>
        <p:spPr>
          <a:xfrm>
            <a:off x="6683319" y="4399959"/>
            <a:ext cx="1798029" cy="939273"/>
          </a:xfrm>
          <a:prstGeom prst="rect">
            <a:avLst/>
          </a:prstGeom>
        </p:spPr>
        <p:txBody>
          <a:bodyPr vert="horz" lIns="91440" tIns="45720" rIns="91440" bIns="45720" rtlCol="0" anchor="b">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5600" dirty="0"/>
              <a:t>凶猛</a:t>
            </a:r>
            <a:endParaRPr lang="en-AU" sz="5600" dirty="0"/>
          </a:p>
        </p:txBody>
      </p:sp>
      <p:sp>
        <p:nvSpPr>
          <p:cNvPr id="30" name="Content Placeholder 2">
            <a:extLst>
              <a:ext uri="{FF2B5EF4-FFF2-40B4-BE49-F238E27FC236}">
                <a16:creationId xmlns:a16="http://schemas.microsoft.com/office/drawing/2014/main" xmlns="" id="{FD23C511-D11B-4B69-BB1F-828DB14CCAE8}"/>
              </a:ext>
            </a:extLst>
          </p:cNvPr>
          <p:cNvSpPr txBox="1">
            <a:spLocks/>
          </p:cNvSpPr>
          <p:nvPr/>
        </p:nvSpPr>
        <p:spPr>
          <a:xfrm>
            <a:off x="3723508" y="4760979"/>
            <a:ext cx="2320417" cy="939273"/>
          </a:xfrm>
          <a:prstGeom prst="rect">
            <a:avLst/>
          </a:prstGeom>
        </p:spPr>
        <p:txBody>
          <a:bodyPr vert="horz" lIns="91440" tIns="45720" rIns="91440" bIns="45720" rtlCol="0" anchor="b">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6000" dirty="0"/>
              <a:t>抬起来</a:t>
            </a:r>
            <a:endParaRPr lang="en-AU" sz="4400" dirty="0"/>
          </a:p>
        </p:txBody>
      </p:sp>
      <p:sp>
        <p:nvSpPr>
          <p:cNvPr id="31" name="Content Placeholder 2">
            <a:extLst>
              <a:ext uri="{FF2B5EF4-FFF2-40B4-BE49-F238E27FC236}">
                <a16:creationId xmlns:a16="http://schemas.microsoft.com/office/drawing/2014/main" xmlns="" id="{716CEBCB-FA2C-431D-9987-C0CEB0C8A06B}"/>
              </a:ext>
            </a:extLst>
          </p:cNvPr>
          <p:cNvSpPr txBox="1">
            <a:spLocks/>
          </p:cNvSpPr>
          <p:nvPr/>
        </p:nvSpPr>
        <p:spPr>
          <a:xfrm>
            <a:off x="6013445" y="5781197"/>
            <a:ext cx="2467903" cy="939273"/>
          </a:xfrm>
          <a:prstGeom prst="rect">
            <a:avLst/>
          </a:prstGeom>
        </p:spPr>
        <p:txBody>
          <a:bodyPr vert="horz" lIns="91440" tIns="45720" rIns="91440" bIns="45720" rtlCol="0" anchor="b">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spcAft>
                <a:spcPts val="600"/>
              </a:spcAft>
              <a:buNone/>
            </a:pPr>
            <a:r>
              <a:rPr lang="zh-CN" altLang="en-US" sz="6000" dirty="0">
                <a:latin typeface="+mj-lt"/>
                <a:ea typeface="+mj-ea"/>
                <a:cs typeface="+mj-cs"/>
              </a:rPr>
              <a:t>除掉他！</a:t>
            </a:r>
            <a:endParaRPr lang="en-US" sz="6000" dirty="0">
              <a:latin typeface="+mj-lt"/>
              <a:ea typeface="+mj-ea"/>
              <a:cs typeface="+mj-cs"/>
            </a:endParaRPr>
          </a:p>
        </p:txBody>
      </p:sp>
    </p:spTree>
    <p:extLst>
      <p:ext uri="{BB962C8B-B14F-4D97-AF65-F5344CB8AC3E}">
        <p14:creationId xmlns:p14="http://schemas.microsoft.com/office/powerpoint/2010/main" val="1957592654"/>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3">
            <a:extLst>
              <a:ext uri="{FF2B5EF4-FFF2-40B4-BE49-F238E27FC236}">
                <a16:creationId xmlns:a16="http://schemas.microsoft.com/office/drawing/2014/main" xmlns=""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5">
            <a:extLst>
              <a:ext uri="{FF2B5EF4-FFF2-40B4-BE49-F238E27FC236}">
                <a16:creationId xmlns:a16="http://schemas.microsoft.com/office/drawing/2014/main" xmlns=""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xmlns="" id="{E7C73CDD-D209-4726-BAB3-C674E24EA039}"/>
              </a:ext>
            </a:extLst>
          </p:cNvPr>
          <p:cNvSpPr>
            <a:spLocks noGrp="1"/>
          </p:cNvSpPr>
          <p:nvPr>
            <p:ph type="title"/>
          </p:nvPr>
        </p:nvSpPr>
        <p:spPr>
          <a:xfrm>
            <a:off x="2284026" y="2209800"/>
            <a:ext cx="4578895" cy="1864918"/>
          </a:xfrm>
        </p:spPr>
        <p:txBody>
          <a:bodyPr vert="horz" lIns="91440" tIns="45720" rIns="91440" bIns="45720" rtlCol="0" anchor="b">
            <a:normAutofit/>
          </a:bodyPr>
          <a:lstStyle/>
          <a:p>
            <a:pPr>
              <a:lnSpc>
                <a:spcPct val="90000"/>
              </a:lnSpc>
            </a:pPr>
            <a:r>
              <a:rPr lang="zh-CN" altLang="en-US" sz="4700" b="1" kern="1200" dirty="0">
                <a:solidFill>
                  <a:srgbClr val="FFFFFF"/>
                </a:solidFill>
                <a:latin typeface="+mj-lt"/>
                <a:ea typeface="+mj-ea"/>
                <a:cs typeface="+mj-cs"/>
              </a:rPr>
              <a:t>我们愿意成为</a:t>
            </a:r>
            <a:r>
              <a:rPr lang="en-AU" altLang="zh-CN" sz="4700" b="1" kern="1200" dirty="0">
                <a:solidFill>
                  <a:srgbClr val="FFFFFF"/>
                </a:solidFill>
                <a:latin typeface="+mj-lt"/>
                <a:ea typeface="+mj-ea"/>
                <a:cs typeface="+mj-cs"/>
              </a:rPr>
              <a:t/>
            </a:r>
            <a:br>
              <a:rPr lang="en-AU" altLang="zh-CN" sz="4700" b="1" kern="1200" dirty="0">
                <a:solidFill>
                  <a:srgbClr val="FFFFFF"/>
                </a:solidFill>
                <a:latin typeface="+mj-lt"/>
                <a:ea typeface="+mj-ea"/>
                <a:cs typeface="+mj-cs"/>
              </a:rPr>
            </a:br>
            <a:r>
              <a:rPr lang="zh-CN" altLang="en-US" sz="4700" b="1" kern="1200" dirty="0">
                <a:solidFill>
                  <a:srgbClr val="FFFFFF"/>
                </a:solidFill>
                <a:latin typeface="+mj-lt"/>
                <a:ea typeface="+mj-ea"/>
                <a:cs typeface="+mj-cs"/>
              </a:rPr>
              <a:t>受限制的使者吗？</a:t>
            </a:r>
            <a:endParaRPr lang="en-US" sz="4700" b="1" kern="1200" dirty="0">
              <a:solidFill>
                <a:srgbClr val="FFFFFF"/>
              </a:solidFill>
              <a:latin typeface="+mj-lt"/>
              <a:ea typeface="+mj-ea"/>
              <a:cs typeface="+mj-cs"/>
            </a:endParaRPr>
          </a:p>
        </p:txBody>
      </p:sp>
    </p:spTree>
    <p:extLst>
      <p:ext uri="{BB962C8B-B14F-4D97-AF65-F5344CB8AC3E}">
        <p14:creationId xmlns:p14="http://schemas.microsoft.com/office/powerpoint/2010/main" val="1126437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7A7C74D3-1538-4FB8-A3F0-3C09BA4700D6}"/>
              </a:ext>
            </a:extLst>
          </p:cNvPr>
          <p:cNvSpPr>
            <a:spLocks noGrp="1"/>
          </p:cNvSpPr>
          <p:nvPr>
            <p:ph type="title"/>
          </p:nvPr>
        </p:nvSpPr>
        <p:spPr>
          <a:xfrm>
            <a:off x="647271" y="1012004"/>
            <a:ext cx="2562119" cy="4795408"/>
          </a:xfrm>
        </p:spPr>
        <p:txBody>
          <a:bodyPr>
            <a:normAutofit/>
          </a:bodyPr>
          <a:lstStyle/>
          <a:p>
            <a:r>
              <a:rPr lang="zh-CN" altLang="en-US">
                <a:solidFill>
                  <a:srgbClr val="FFFFFF"/>
                </a:solidFill>
              </a:rPr>
              <a:t>你的限制是什么？</a:t>
            </a:r>
            <a:endParaRPr lang="en-AU">
              <a:solidFill>
                <a:srgbClr val="FFFFFF"/>
              </a:solidFill>
            </a:endParaRPr>
          </a:p>
        </p:txBody>
      </p:sp>
      <p:graphicFrame>
        <p:nvGraphicFramePr>
          <p:cNvPr id="14" name="Content Placeholder 2">
            <a:extLst>
              <a:ext uri="{FF2B5EF4-FFF2-40B4-BE49-F238E27FC236}">
                <a16:creationId xmlns:a16="http://schemas.microsoft.com/office/drawing/2014/main" xmlns="" id="{F807DE11-AFC9-4232-8822-E79E14717423}"/>
              </a:ext>
            </a:extLst>
          </p:cNvPr>
          <p:cNvGraphicFramePr>
            <a:graphicFrameLocks noGrp="1"/>
          </p:cNvGraphicFramePr>
          <p:nvPr>
            <p:ph idx="1"/>
            <p:extLst>
              <p:ext uri="{D42A27DB-BD31-4B8C-83A1-F6EECF244321}">
                <p14:modId xmlns:p14="http://schemas.microsoft.com/office/powerpoint/2010/main" val="752661456"/>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531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165" y="228600"/>
            <a:ext cx="6019800" cy="457200"/>
          </a:xfrm>
        </p:spPr>
        <p:txBody>
          <a:bodyPr>
            <a:noAutofit/>
          </a:bodyPr>
          <a:lstStyle/>
          <a:p>
            <a:pPr algn="l"/>
            <a:r>
              <a:rPr lang="zh-CN" altLang="en-US" sz="3600" b="1" u="sng" dirty="0"/>
              <a:t>反思</a:t>
            </a:r>
            <a:endParaRPr lang="en-AU" sz="3600" b="1" dirty="0"/>
          </a:p>
        </p:txBody>
      </p:sp>
      <p:sp>
        <p:nvSpPr>
          <p:cNvPr id="3" name="Content Placeholder 2"/>
          <p:cNvSpPr>
            <a:spLocks noGrp="1"/>
          </p:cNvSpPr>
          <p:nvPr>
            <p:ph idx="1"/>
          </p:nvPr>
        </p:nvSpPr>
        <p:spPr>
          <a:xfrm>
            <a:off x="122035" y="838200"/>
            <a:ext cx="8686800" cy="5562600"/>
          </a:xfrm>
        </p:spPr>
        <p:txBody>
          <a:bodyPr>
            <a:normAutofit/>
          </a:bodyPr>
          <a:lstStyle/>
          <a:p>
            <a:pPr lvl="0"/>
            <a:r>
              <a:rPr lang="zh-CN" altLang="en-US" sz="4000" dirty="0"/>
              <a:t>我们要作基督的使者求人与神和好</a:t>
            </a:r>
            <a:endParaRPr lang="en-AU" altLang="zh-CN" sz="4000" dirty="0"/>
          </a:p>
          <a:p>
            <a:pPr lvl="0"/>
            <a:r>
              <a:rPr lang="zh-CN" altLang="en-US" sz="4000" dirty="0"/>
              <a:t>我们认识上帝给我们的限制</a:t>
            </a:r>
            <a:r>
              <a:rPr lang="en-AU" altLang="zh-CN" sz="4000" dirty="0"/>
              <a:t>(</a:t>
            </a:r>
            <a:r>
              <a:rPr lang="zh-CN" altLang="en-US" sz="4000" dirty="0"/>
              <a:t>枷锁</a:t>
            </a:r>
            <a:r>
              <a:rPr lang="en-AU" altLang="zh-CN" sz="4000" dirty="0"/>
              <a:t>)</a:t>
            </a:r>
            <a:r>
              <a:rPr lang="zh-CN" altLang="en-US" sz="4000" dirty="0"/>
              <a:t>吗？</a:t>
            </a:r>
            <a:endParaRPr lang="en-AU" altLang="zh-CN" sz="4000" dirty="0"/>
          </a:p>
          <a:p>
            <a:pPr lvl="0"/>
            <a:r>
              <a:rPr lang="zh-CN" altLang="en-US" sz="4000" dirty="0"/>
              <a:t>我们愿意成为受限制</a:t>
            </a:r>
            <a:r>
              <a:rPr lang="en-AU" altLang="zh-CN" sz="4000" dirty="0"/>
              <a:t>(</a:t>
            </a:r>
            <a:r>
              <a:rPr lang="zh-CN" altLang="en-US" sz="4000" dirty="0"/>
              <a:t>约束</a:t>
            </a:r>
            <a:r>
              <a:rPr lang="en-AU" altLang="zh-CN" sz="4000" dirty="0"/>
              <a:t>)</a:t>
            </a:r>
            <a:r>
              <a:rPr lang="zh-CN" altLang="en-US" sz="4000" dirty="0"/>
              <a:t>的使者吗？</a:t>
            </a:r>
            <a:endParaRPr lang="en-AU" altLang="zh-CN" sz="4000" dirty="0"/>
          </a:p>
          <a:p>
            <a:pPr marL="0" lvl="0" indent="0">
              <a:buNone/>
            </a:pPr>
            <a:endParaRPr lang="en-AU" sz="4000" dirty="0"/>
          </a:p>
          <a:p>
            <a:pPr marL="0" indent="0">
              <a:buNone/>
            </a:pPr>
            <a:r>
              <a:rPr lang="zh-CN" altLang="en-US" sz="4000" b="1" dirty="0"/>
              <a:t>总结：</a:t>
            </a:r>
            <a:endParaRPr lang="en-AU" altLang="zh-CN" sz="4000" b="1" dirty="0"/>
          </a:p>
          <a:p>
            <a:pPr marL="0" indent="0">
              <a:buNone/>
            </a:pPr>
            <a:r>
              <a:rPr lang="zh-CN" altLang="en-US" sz="4000" b="1" dirty="0"/>
              <a:t>作基督使者的影响力乃在上帝的约束中被释放</a:t>
            </a:r>
            <a:endParaRPr lang="en-AU" dirty="0"/>
          </a:p>
          <a:p>
            <a:pPr lvl="0"/>
            <a:endParaRPr lang="en-AU" dirty="0"/>
          </a:p>
          <a:p>
            <a:pPr marL="0" indent="0">
              <a:buNone/>
            </a:pPr>
            <a:endParaRPr lang="en-US" altLang="zh-CN" b="1" dirty="0">
              <a:solidFill>
                <a:schemeClr val="tx2">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531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xmlns=""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xmlns="" id="{E86AE7D2-08B7-4EDF-A8FA-4136F4AB83CB}"/>
              </a:ext>
            </a:extLst>
          </p:cNvPr>
          <p:cNvSpPr>
            <a:spLocks noGrp="1"/>
          </p:cNvSpPr>
          <p:nvPr>
            <p:ph type="title"/>
          </p:nvPr>
        </p:nvSpPr>
        <p:spPr>
          <a:xfrm>
            <a:off x="2019300" y="2590800"/>
            <a:ext cx="5105400" cy="1102918"/>
          </a:xfrm>
        </p:spPr>
        <p:txBody>
          <a:bodyPr vert="horz" lIns="91440" tIns="45720" rIns="91440" bIns="45720" rtlCol="0" anchor="b">
            <a:normAutofit/>
          </a:bodyPr>
          <a:lstStyle/>
          <a:p>
            <a:pPr>
              <a:lnSpc>
                <a:spcPct val="90000"/>
              </a:lnSpc>
            </a:pPr>
            <a:r>
              <a:rPr lang="zh-CN" altLang="en-US" sz="6000" b="1" dirty="0">
                <a:solidFill>
                  <a:srgbClr val="FFFFFF"/>
                </a:solidFill>
              </a:rPr>
              <a:t>作基督的使者</a:t>
            </a:r>
            <a:endParaRPr lang="en-US" sz="6000" kern="1200" dirty="0">
              <a:solidFill>
                <a:srgbClr val="FFFFFF"/>
              </a:solidFill>
              <a:latin typeface="+mj-lt"/>
              <a:ea typeface="+mj-ea"/>
              <a:cs typeface="+mj-cs"/>
            </a:endParaRPr>
          </a:p>
        </p:txBody>
      </p:sp>
    </p:spTree>
    <p:extLst>
      <p:ext uri="{BB962C8B-B14F-4D97-AF65-F5344CB8AC3E}">
        <p14:creationId xmlns:p14="http://schemas.microsoft.com/office/powerpoint/2010/main" val="3249831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35555856-9970-4BC3-9AA9-6A917F53AF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72955" y="1122302"/>
            <a:ext cx="5370815" cy="5735697"/>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5" name="Picture 14">
            <a:extLst>
              <a:ext uri="{FF2B5EF4-FFF2-40B4-BE49-F238E27FC236}">
                <a16:creationId xmlns:a16="http://schemas.microsoft.com/office/drawing/2014/main" xmlns="" id="{7F487851-BFAF-46D8-A1ED-50CAD6E46F5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r="10325"/>
          <a:stretch/>
        </p:blipFill>
        <p:spPr>
          <a:xfrm flipH="1">
            <a:off x="0" y="1122301"/>
            <a:ext cx="9144000" cy="5750526"/>
          </a:xfrm>
          <a:prstGeom prst="rect">
            <a:avLst/>
          </a:prstGeom>
        </p:spPr>
      </p:pic>
      <p:sp>
        <p:nvSpPr>
          <p:cNvPr id="2" name="Title 1">
            <a:extLst>
              <a:ext uri="{FF2B5EF4-FFF2-40B4-BE49-F238E27FC236}">
                <a16:creationId xmlns:a16="http://schemas.microsoft.com/office/drawing/2014/main" xmlns="" id="{E86AE7D2-08B7-4EDF-A8FA-4136F4AB83CB}"/>
              </a:ext>
            </a:extLst>
          </p:cNvPr>
          <p:cNvSpPr>
            <a:spLocks noGrp="1"/>
          </p:cNvSpPr>
          <p:nvPr>
            <p:ph type="title"/>
          </p:nvPr>
        </p:nvSpPr>
        <p:spPr>
          <a:xfrm>
            <a:off x="84854" y="4953000"/>
            <a:ext cx="4062967" cy="972836"/>
          </a:xfrm>
        </p:spPr>
        <p:txBody>
          <a:bodyPr vert="horz" lIns="91440" tIns="45720" rIns="91440" bIns="45720" rtlCol="0" anchor="t">
            <a:noAutofit/>
          </a:bodyPr>
          <a:lstStyle/>
          <a:p>
            <a:pPr algn="l">
              <a:lnSpc>
                <a:spcPct val="90000"/>
              </a:lnSpc>
            </a:pPr>
            <a:r>
              <a:rPr lang="zh-CN" altLang="en-US" sz="6000" b="1" kern="1200" dirty="0">
                <a:solidFill>
                  <a:srgbClr val="000000"/>
                </a:solidFill>
                <a:latin typeface="+mj-lt"/>
                <a:ea typeface="+mj-ea"/>
                <a:cs typeface="+mj-cs"/>
              </a:rPr>
              <a:t>求你，</a:t>
            </a:r>
            <a:r>
              <a:rPr lang="en-US" altLang="zh-CN" sz="6000" b="1" kern="1200" dirty="0">
                <a:solidFill>
                  <a:srgbClr val="000000"/>
                </a:solidFill>
                <a:latin typeface="+mj-lt"/>
                <a:ea typeface="+mj-ea"/>
                <a:cs typeface="+mj-cs"/>
              </a:rPr>
              <a:t/>
            </a:r>
            <a:br>
              <a:rPr lang="en-US" altLang="zh-CN" sz="6000" b="1" kern="1200" dirty="0">
                <a:solidFill>
                  <a:srgbClr val="000000"/>
                </a:solidFill>
                <a:latin typeface="+mj-lt"/>
                <a:ea typeface="+mj-ea"/>
                <a:cs typeface="+mj-cs"/>
              </a:rPr>
            </a:br>
            <a:r>
              <a:rPr lang="zh-CN" altLang="en-US" sz="6000" b="1" kern="1200" dirty="0">
                <a:solidFill>
                  <a:srgbClr val="000000"/>
                </a:solidFill>
                <a:latin typeface="+mj-lt"/>
                <a:ea typeface="+mj-ea"/>
                <a:cs typeface="+mj-cs"/>
              </a:rPr>
              <a:t>与神和好吧！</a:t>
            </a:r>
            <a:endParaRPr lang="en-US" sz="6000" b="1" kern="1200" dirty="0">
              <a:solidFill>
                <a:srgbClr val="000000"/>
              </a:solidFill>
              <a:latin typeface="+mj-lt"/>
              <a:ea typeface="+mj-ea"/>
              <a:cs typeface="+mj-cs"/>
            </a:endParaRPr>
          </a:p>
        </p:txBody>
      </p:sp>
      <p:sp>
        <p:nvSpPr>
          <p:cNvPr id="17" name="Freeform 50">
            <a:extLst>
              <a:ext uri="{FF2B5EF4-FFF2-40B4-BE49-F238E27FC236}">
                <a16:creationId xmlns:a16="http://schemas.microsoft.com/office/drawing/2014/main" xmlns="" id="{13722DD7-BA73-4776-93A3-94491FEF72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73441" y="1608355"/>
            <a:ext cx="4570559" cy="5249645"/>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6" name="Graphic 5" descr="Like">
            <a:extLst>
              <a:ext uri="{FF2B5EF4-FFF2-40B4-BE49-F238E27FC236}">
                <a16:creationId xmlns:a16="http://schemas.microsoft.com/office/drawing/2014/main" xmlns="" id="{728CE83C-F00F-4E73-9217-EB6A5C0311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424681" y="2708150"/>
            <a:ext cx="3463967" cy="3463967"/>
          </a:xfrm>
          <a:prstGeom prst="rect">
            <a:avLst/>
          </a:prstGeom>
        </p:spPr>
      </p:pic>
      <p:sp>
        <p:nvSpPr>
          <p:cNvPr id="3" name="Rectangle 2">
            <a:extLst>
              <a:ext uri="{FF2B5EF4-FFF2-40B4-BE49-F238E27FC236}">
                <a16:creationId xmlns:a16="http://schemas.microsoft.com/office/drawing/2014/main" xmlns="" id="{0905742A-A261-4147-B6F6-C1F34CFF0D98}"/>
              </a:ext>
            </a:extLst>
          </p:cNvPr>
          <p:cNvSpPr/>
          <p:nvPr/>
        </p:nvSpPr>
        <p:spPr>
          <a:xfrm>
            <a:off x="0" y="0"/>
            <a:ext cx="4791946" cy="3317383"/>
          </a:xfrm>
          <a:prstGeom prst="rect">
            <a:avLst/>
          </a:prstGeom>
        </p:spPr>
        <p:txBody>
          <a:bodyPr wrap="square">
            <a:spAutoFit/>
          </a:bodyPr>
          <a:lstStyle/>
          <a:p>
            <a:pPr>
              <a:lnSpc>
                <a:spcPct val="115000"/>
              </a:lnSpc>
              <a:spcAft>
                <a:spcPts val="600"/>
              </a:spcAft>
            </a:pPr>
            <a:r>
              <a:rPr lang="zh-CN" altLang="en-US" sz="3600" b="1" dirty="0">
                <a:latin typeface="Calibri" panose="020F0502020204030204" pitchFamily="34" charset="0"/>
                <a:ea typeface="SimSun" panose="02010600030101010101" pitchFamily="2" charset="-122"/>
                <a:cs typeface="Times New Roman" panose="02020603050405020304" pitchFamily="18" charset="0"/>
              </a:rPr>
              <a:t>“所以，我们作基督的使者，就好像神藉我们劝你们一般。我们替基督求你们与神和好。”</a:t>
            </a:r>
            <a:endParaRPr lang="en-AU" altLang="zh-CN" sz="3600" b="1"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spcAft>
                <a:spcPts val="600"/>
              </a:spcAft>
            </a:pPr>
            <a:r>
              <a:rPr lang="zh-CN" altLang="en-US" sz="3600" b="1" dirty="0">
                <a:latin typeface="Calibri" panose="020F0502020204030204" pitchFamily="34" charset="0"/>
                <a:ea typeface="SimSun" panose="02010600030101010101" pitchFamily="2" charset="-122"/>
                <a:cs typeface="Times New Roman" panose="02020603050405020304" pitchFamily="18" charset="0"/>
              </a:rPr>
              <a:t>林后</a:t>
            </a:r>
            <a:r>
              <a:rPr lang="en-US" sz="3600" b="1" dirty="0">
                <a:latin typeface="SimSun" panose="02010600030101010101" pitchFamily="2" charset="-122"/>
                <a:ea typeface="SimSun" panose="02010600030101010101" pitchFamily="2" charset="-122"/>
                <a:cs typeface="Times New Roman" panose="02020603050405020304" pitchFamily="18" charset="0"/>
              </a:rPr>
              <a:t>5</a:t>
            </a:r>
            <a:r>
              <a:rPr lang="en-AU" sz="3600" b="1" dirty="0">
                <a:latin typeface="Calibri" panose="020F0502020204030204" pitchFamily="34" charset="0"/>
                <a:ea typeface="SimSun" panose="02010600030101010101" pitchFamily="2" charset="-122"/>
                <a:cs typeface="Times New Roman" panose="02020603050405020304" pitchFamily="18" charset="0"/>
              </a:rPr>
              <a:t>:</a:t>
            </a:r>
            <a:r>
              <a:rPr lang="en-US" sz="3600" b="1" dirty="0">
                <a:latin typeface="SimSun" panose="02010600030101010101" pitchFamily="2" charset="-122"/>
                <a:ea typeface="SimSun" panose="02010600030101010101" pitchFamily="2" charset="-122"/>
                <a:cs typeface="Times New Roman" panose="02020603050405020304" pitchFamily="18" charset="0"/>
              </a:rPr>
              <a:t>20</a:t>
            </a:r>
            <a:endParaRPr lang="en-AU" sz="3600" b="1"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29990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xmlns="" id="{EF2D1F00-735D-478F-8B8C-833B3001C21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flipV="1">
            <a:off x="0" y="1741570"/>
            <a:ext cx="5141874" cy="5116428"/>
          </a:xfrm>
          <a:custGeom>
            <a:avLst/>
            <a:gdLst>
              <a:gd name="connsiteX0" fmla="*/ 2562355 w 6855833"/>
              <a:gd name="connsiteY0" fmla="*/ 0 h 5116428"/>
              <a:gd name="connsiteX1" fmla="*/ 6855833 w 6855833"/>
              <a:gd name="connsiteY1" fmla="*/ 4293479 h 5116428"/>
              <a:gd name="connsiteX2" fmla="*/ 6833667 w 6855833"/>
              <a:gd name="connsiteY2" fmla="*/ 4732462 h 5116428"/>
              <a:gd name="connsiteX3" fmla="*/ 6775067 w 6855833"/>
              <a:gd name="connsiteY3" fmla="*/ 5116428 h 5116428"/>
              <a:gd name="connsiteX4" fmla="*/ 0 w 6855833"/>
              <a:gd name="connsiteY4" fmla="*/ 5116428 h 5116428"/>
              <a:gd name="connsiteX5" fmla="*/ 0 w 6855833"/>
              <a:gd name="connsiteY5" fmla="*/ 854273 h 5116428"/>
              <a:gd name="connsiteX6" fmla="*/ 161831 w 6855833"/>
              <a:gd name="connsiteY6" fmla="*/ 733259 h 5116428"/>
              <a:gd name="connsiteX7" fmla="*/ 2562355 w 6855833"/>
              <a:gd name="connsiteY7" fmla="*/ 0 h 5116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5833" h="5116428">
                <a:moveTo>
                  <a:pt x="2562355" y="0"/>
                </a:moveTo>
                <a:cubicBezTo>
                  <a:pt x="4933578" y="0"/>
                  <a:pt x="6855833" y="1922255"/>
                  <a:pt x="6855833" y="4293479"/>
                </a:cubicBezTo>
                <a:cubicBezTo>
                  <a:pt x="6855833" y="4441680"/>
                  <a:pt x="6848324" y="4588128"/>
                  <a:pt x="6833667" y="4732462"/>
                </a:cubicBezTo>
                <a:lnTo>
                  <a:pt x="6775067" y="5116428"/>
                </a:lnTo>
                <a:lnTo>
                  <a:pt x="0" y="5116428"/>
                </a:lnTo>
                <a:lnTo>
                  <a:pt x="0" y="854273"/>
                </a:lnTo>
                <a:lnTo>
                  <a:pt x="161831" y="733259"/>
                </a:lnTo>
                <a:cubicBezTo>
                  <a:pt x="847074" y="270317"/>
                  <a:pt x="1673147" y="0"/>
                  <a:pt x="2562355"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xmlns="" id="{2A3303AF-1EDC-4988-8BFE-A0CADCCB3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flipV="1">
            <a:off x="0" y="2037048"/>
            <a:ext cx="4947401" cy="4820950"/>
          </a:xfrm>
          <a:custGeom>
            <a:avLst/>
            <a:gdLst>
              <a:gd name="connsiteX0" fmla="*/ 2580446 w 6596536"/>
              <a:gd name="connsiteY0" fmla="*/ 0 h 4820950"/>
              <a:gd name="connsiteX1" fmla="*/ 6596536 w 6596536"/>
              <a:gd name="connsiteY1" fmla="*/ 4016091 h 4820950"/>
              <a:gd name="connsiteX2" fmla="*/ 6575802 w 6596536"/>
              <a:gd name="connsiteY2" fmla="*/ 4426713 h 4820950"/>
              <a:gd name="connsiteX3" fmla="*/ 6515635 w 6596536"/>
              <a:gd name="connsiteY3" fmla="*/ 4820950 h 4820950"/>
              <a:gd name="connsiteX4" fmla="*/ 0 w 6596536"/>
              <a:gd name="connsiteY4" fmla="*/ 4820950 h 4820950"/>
              <a:gd name="connsiteX5" fmla="*/ 0 w 6596536"/>
              <a:gd name="connsiteY5" fmla="*/ 940564 h 4820950"/>
              <a:gd name="connsiteX6" fmla="*/ 25839 w 6596536"/>
              <a:gd name="connsiteY6" fmla="*/ 917080 h 4820950"/>
              <a:gd name="connsiteX7" fmla="*/ 2580446 w 6596536"/>
              <a:gd name="connsiteY7" fmla="*/ 0 h 482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96536" h="4820950">
                <a:moveTo>
                  <a:pt x="2580446" y="0"/>
                </a:moveTo>
                <a:cubicBezTo>
                  <a:pt x="4798472" y="0"/>
                  <a:pt x="6596536" y="1798065"/>
                  <a:pt x="6596536" y="4016091"/>
                </a:cubicBezTo>
                <a:cubicBezTo>
                  <a:pt x="6596536" y="4154718"/>
                  <a:pt x="6589513" y="4291704"/>
                  <a:pt x="6575802" y="4426713"/>
                </a:cubicBezTo>
                <a:lnTo>
                  <a:pt x="6515635" y="4820950"/>
                </a:lnTo>
                <a:lnTo>
                  <a:pt x="0" y="4820950"/>
                </a:lnTo>
                <a:lnTo>
                  <a:pt x="0" y="940564"/>
                </a:lnTo>
                <a:lnTo>
                  <a:pt x="25839" y="917080"/>
                </a:lnTo>
                <a:cubicBezTo>
                  <a:pt x="720056" y="344161"/>
                  <a:pt x="1610060" y="0"/>
                  <a:pt x="258044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E86AE7D2-08B7-4EDF-A8FA-4136F4AB83CB}"/>
              </a:ext>
            </a:extLst>
          </p:cNvPr>
          <p:cNvSpPr>
            <a:spLocks noGrp="1"/>
          </p:cNvSpPr>
          <p:nvPr>
            <p:ph type="title"/>
          </p:nvPr>
        </p:nvSpPr>
        <p:spPr>
          <a:xfrm>
            <a:off x="603504" y="3200401"/>
            <a:ext cx="3311936" cy="2316376"/>
          </a:xfrm>
        </p:spPr>
        <p:txBody>
          <a:bodyPr vert="horz" lIns="91440" tIns="45720" rIns="91440" bIns="45720" rtlCol="0" anchor="b">
            <a:normAutofit/>
          </a:bodyPr>
          <a:lstStyle/>
          <a:p>
            <a:pPr algn="l">
              <a:lnSpc>
                <a:spcPct val="90000"/>
              </a:lnSpc>
            </a:pPr>
            <a:r>
              <a:rPr lang="en-US" altLang="zh-CN" sz="4000" b="1" kern="1200" dirty="0">
                <a:solidFill>
                  <a:srgbClr val="FFFFFF"/>
                </a:solidFill>
                <a:latin typeface="+mj-lt"/>
                <a:ea typeface="+mj-ea"/>
                <a:cs typeface="+mj-cs"/>
              </a:rPr>
              <a:t>x58</a:t>
            </a:r>
            <a:r>
              <a:rPr lang="en-AU" altLang="zh-CN" sz="4000" b="1" kern="1200" dirty="0">
                <a:solidFill>
                  <a:srgbClr val="FFFFFF"/>
                </a:solidFill>
                <a:latin typeface="+mj-lt"/>
                <a:ea typeface="+mj-ea"/>
                <a:cs typeface="+mj-cs"/>
              </a:rPr>
              <a:t/>
            </a:r>
            <a:br>
              <a:rPr lang="en-AU" altLang="zh-CN" sz="4000" b="1" kern="1200" dirty="0">
                <a:solidFill>
                  <a:srgbClr val="FFFFFF"/>
                </a:solidFill>
                <a:latin typeface="+mj-lt"/>
                <a:ea typeface="+mj-ea"/>
                <a:cs typeface="+mj-cs"/>
              </a:rPr>
            </a:br>
            <a:r>
              <a:rPr lang="zh-CN" altLang="en-US" sz="4000" b="1" kern="1200" dirty="0">
                <a:solidFill>
                  <a:srgbClr val="FFFFFF"/>
                </a:solidFill>
                <a:latin typeface="+mj-lt"/>
                <a:ea typeface="+mj-ea"/>
                <a:cs typeface="+mj-cs"/>
              </a:rPr>
              <a:t>使者 </a:t>
            </a:r>
            <a:r>
              <a:rPr lang="en-US" altLang="zh-CN" sz="4000" b="1" kern="1200" dirty="0">
                <a:solidFill>
                  <a:srgbClr val="FFFFFF"/>
                </a:solidFill>
                <a:latin typeface="+mj-lt"/>
                <a:ea typeface="+mj-ea"/>
                <a:cs typeface="+mj-cs"/>
              </a:rPr>
              <a:t>= </a:t>
            </a:r>
            <a:r>
              <a:rPr lang="zh-CN" altLang="en-US" sz="4000" b="1" kern="1200" dirty="0">
                <a:solidFill>
                  <a:srgbClr val="FFFFFF"/>
                </a:solidFill>
                <a:latin typeface="+mj-lt"/>
                <a:ea typeface="+mj-ea"/>
                <a:cs typeface="+mj-cs"/>
              </a:rPr>
              <a:t>天使</a:t>
            </a:r>
            <a:r>
              <a:rPr lang="en-US" altLang="zh-CN" sz="4000" b="1" kern="1200" dirty="0">
                <a:solidFill>
                  <a:srgbClr val="FFFFFF"/>
                </a:solidFill>
                <a:latin typeface="+mj-lt"/>
                <a:ea typeface="+mj-ea"/>
                <a:cs typeface="+mj-cs"/>
              </a:rPr>
              <a:t/>
            </a:r>
            <a:br>
              <a:rPr lang="en-US" altLang="zh-CN" sz="4000" b="1" kern="1200" dirty="0">
                <a:solidFill>
                  <a:srgbClr val="FFFFFF"/>
                </a:solidFill>
                <a:latin typeface="+mj-lt"/>
                <a:ea typeface="+mj-ea"/>
                <a:cs typeface="+mj-cs"/>
              </a:rPr>
            </a:br>
            <a:r>
              <a:rPr lang="en-US" sz="4000" b="1" kern="1200" dirty="0" err="1">
                <a:solidFill>
                  <a:srgbClr val="FFFFFF"/>
                </a:solidFill>
                <a:latin typeface="+mj-lt"/>
                <a:ea typeface="+mj-ea"/>
                <a:cs typeface="+mj-cs"/>
              </a:rPr>
              <a:t>ἄγγελος</a:t>
            </a:r>
            <a:r>
              <a:rPr lang="en-US" sz="4000" b="1" kern="1200" dirty="0">
                <a:solidFill>
                  <a:srgbClr val="FFFFFF"/>
                </a:solidFill>
                <a:latin typeface="+mj-lt"/>
                <a:ea typeface="+mj-ea"/>
                <a:cs typeface="+mj-cs"/>
              </a:rPr>
              <a:t> </a:t>
            </a:r>
            <a:r>
              <a:rPr lang="en-US" sz="4000" i="1" kern="1200" dirty="0" err="1">
                <a:solidFill>
                  <a:srgbClr val="FFFFFF"/>
                </a:solidFill>
                <a:latin typeface="+mj-lt"/>
                <a:ea typeface="+mj-ea"/>
                <a:cs typeface="+mj-cs"/>
              </a:rPr>
              <a:t>angelos</a:t>
            </a:r>
            <a:r>
              <a:rPr lang="en-US" sz="4000" kern="1200" dirty="0">
                <a:solidFill>
                  <a:srgbClr val="FFFFFF"/>
                </a:solidFill>
                <a:latin typeface="+mj-lt"/>
                <a:ea typeface="+mj-ea"/>
                <a:cs typeface="+mj-cs"/>
              </a:rPr>
              <a:t> </a:t>
            </a:r>
            <a:endParaRPr lang="en-US" sz="4000" b="1" kern="1200" dirty="0">
              <a:solidFill>
                <a:srgbClr val="FFFFFF"/>
              </a:solidFill>
              <a:latin typeface="+mj-lt"/>
              <a:ea typeface="+mj-ea"/>
              <a:cs typeface="+mj-cs"/>
            </a:endParaRPr>
          </a:p>
        </p:txBody>
      </p:sp>
      <p:sp>
        <p:nvSpPr>
          <p:cNvPr id="11" name="Freeform: Shape 10">
            <a:extLst>
              <a:ext uri="{FF2B5EF4-FFF2-40B4-BE49-F238E27FC236}">
                <a16:creationId xmlns:a16="http://schemas.microsoft.com/office/drawing/2014/main" xmlns="" id="{E921EB42-1A3C-4EF1-A818-8770C351ED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45580" y="1"/>
            <a:ext cx="4210864" cy="2627677"/>
          </a:xfrm>
          <a:custGeom>
            <a:avLst/>
            <a:gdLst>
              <a:gd name="connsiteX0" fmla="*/ 0 w 6488456"/>
              <a:gd name="connsiteY0" fmla="*/ 0 h 3036711"/>
              <a:gd name="connsiteX1" fmla="*/ 6488456 w 6488456"/>
              <a:gd name="connsiteY1" fmla="*/ 0 h 3036711"/>
              <a:gd name="connsiteX2" fmla="*/ 6482686 w 6488456"/>
              <a:gd name="connsiteY2" fmla="*/ 114279 h 3036711"/>
              <a:gd name="connsiteX3" fmla="*/ 3244228 w 6488456"/>
              <a:gd name="connsiteY3" fmla="*/ 3036711 h 3036711"/>
              <a:gd name="connsiteX4" fmla="*/ 5771 w 6488456"/>
              <a:gd name="connsiteY4" fmla="*/ 114279 h 3036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8456" h="3036711">
                <a:moveTo>
                  <a:pt x="0" y="0"/>
                </a:moveTo>
                <a:lnTo>
                  <a:pt x="6488456" y="0"/>
                </a:lnTo>
                <a:lnTo>
                  <a:pt x="6482686" y="114279"/>
                </a:lnTo>
                <a:cubicBezTo>
                  <a:pt x="6315984" y="1755766"/>
                  <a:pt x="4929697" y="3036711"/>
                  <a:pt x="3244228" y="3036711"/>
                </a:cubicBezTo>
                <a:cubicBezTo>
                  <a:pt x="1558760" y="3036711"/>
                  <a:pt x="172473" y="1755766"/>
                  <a:pt x="5771" y="114279"/>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xmlns="" id="{E61326C9-A8EF-41D2-B565-DCF510B34F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14876" y="1"/>
            <a:ext cx="3864696" cy="2411065"/>
          </a:xfrm>
          <a:custGeom>
            <a:avLst/>
            <a:gdLst>
              <a:gd name="connsiteX0" fmla="*/ 0 w 6069184"/>
              <a:gd name="connsiteY0" fmla="*/ 0 h 2839783"/>
              <a:gd name="connsiteX1" fmla="*/ 6069184 w 6069184"/>
              <a:gd name="connsiteY1" fmla="*/ 0 h 2839783"/>
              <a:gd name="connsiteX2" fmla="*/ 6063824 w 6069184"/>
              <a:gd name="connsiteY2" fmla="*/ 106160 h 2839783"/>
              <a:gd name="connsiteX3" fmla="*/ 3034592 w 6069184"/>
              <a:gd name="connsiteY3" fmla="*/ 2839783 h 2839783"/>
              <a:gd name="connsiteX4" fmla="*/ 5361 w 6069184"/>
              <a:gd name="connsiteY4" fmla="*/ 106160 h 2839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69184" h="2839783">
                <a:moveTo>
                  <a:pt x="0" y="0"/>
                </a:moveTo>
                <a:lnTo>
                  <a:pt x="6069184" y="0"/>
                </a:lnTo>
                <a:lnTo>
                  <a:pt x="6063824" y="106160"/>
                </a:lnTo>
                <a:cubicBezTo>
                  <a:pt x="5907892" y="1641596"/>
                  <a:pt x="4611168" y="2839783"/>
                  <a:pt x="3034592" y="2839783"/>
                </a:cubicBezTo>
                <a:cubicBezTo>
                  <a:pt x="1458016" y="2839783"/>
                  <a:pt x="161293" y="1641596"/>
                  <a:pt x="5361" y="10616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xmlns="" id="{C23FF41C-993F-4FD1-89DB-FBE984593F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349928" y="4021835"/>
            <a:ext cx="2794070" cy="2836165"/>
          </a:xfrm>
          <a:custGeom>
            <a:avLst/>
            <a:gdLst>
              <a:gd name="connsiteX0" fmla="*/ 1942747 w 5198011"/>
              <a:gd name="connsiteY0" fmla="*/ 0 h 3957242"/>
              <a:gd name="connsiteX1" fmla="*/ 5198011 w 5198011"/>
              <a:gd name="connsiteY1" fmla="*/ 3255264 h 3957242"/>
              <a:gd name="connsiteX2" fmla="*/ 5131876 w 5198011"/>
              <a:gd name="connsiteY2" fmla="*/ 3911314 h 3957242"/>
              <a:gd name="connsiteX3" fmla="*/ 5120066 w 5198011"/>
              <a:gd name="connsiteY3" fmla="*/ 3957242 h 3957242"/>
              <a:gd name="connsiteX4" fmla="*/ 0 w 5198011"/>
              <a:gd name="connsiteY4" fmla="*/ 3957242 h 3957242"/>
              <a:gd name="connsiteX5" fmla="*/ 0 w 5198011"/>
              <a:gd name="connsiteY5" fmla="*/ 647700 h 3957242"/>
              <a:gd name="connsiteX6" fmla="*/ 122698 w 5198011"/>
              <a:gd name="connsiteY6" fmla="*/ 555948 h 3957242"/>
              <a:gd name="connsiteX7" fmla="*/ 1942747 w 5198011"/>
              <a:gd name="connsiteY7" fmla="*/ 0 h 3957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8011" h="3957242">
                <a:moveTo>
                  <a:pt x="1942747" y="0"/>
                </a:moveTo>
                <a:cubicBezTo>
                  <a:pt x="3740580" y="0"/>
                  <a:pt x="5198011" y="1457431"/>
                  <a:pt x="5198011" y="3255264"/>
                </a:cubicBezTo>
                <a:cubicBezTo>
                  <a:pt x="5198011" y="3479993"/>
                  <a:pt x="5175239" y="3699404"/>
                  <a:pt x="5131876" y="3911314"/>
                </a:cubicBezTo>
                <a:lnTo>
                  <a:pt x="5120066" y="3957242"/>
                </a:lnTo>
                <a:lnTo>
                  <a:pt x="0" y="3957242"/>
                </a:lnTo>
                <a:lnTo>
                  <a:pt x="0" y="647700"/>
                </a:lnTo>
                <a:lnTo>
                  <a:pt x="122698" y="555948"/>
                </a:lnTo>
                <a:cubicBezTo>
                  <a:pt x="642241" y="204951"/>
                  <a:pt x="1268560" y="0"/>
                  <a:pt x="1942747"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xmlns="" id="{8913B46F-0266-40C4-AB5F-433D3E6681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516348" y="4242852"/>
            <a:ext cx="2627650" cy="2615148"/>
          </a:xfrm>
          <a:custGeom>
            <a:avLst/>
            <a:gdLst>
              <a:gd name="connsiteX0" fmla="*/ 1956463 w 5001415"/>
              <a:gd name="connsiteY0" fmla="*/ 0 h 3733214"/>
              <a:gd name="connsiteX1" fmla="*/ 5001415 w 5001415"/>
              <a:gd name="connsiteY1" fmla="*/ 3044952 h 3733214"/>
              <a:gd name="connsiteX2" fmla="*/ 4939553 w 5001415"/>
              <a:gd name="connsiteY2" fmla="*/ 3658617 h 3733214"/>
              <a:gd name="connsiteX3" fmla="*/ 4920372 w 5001415"/>
              <a:gd name="connsiteY3" fmla="*/ 3733214 h 3733214"/>
              <a:gd name="connsiteX4" fmla="*/ 0 w 5001415"/>
              <a:gd name="connsiteY4" fmla="*/ 3733214 h 3733214"/>
              <a:gd name="connsiteX5" fmla="*/ 0 w 5001415"/>
              <a:gd name="connsiteY5" fmla="*/ 713124 h 3733214"/>
              <a:gd name="connsiteX6" fmla="*/ 19591 w 5001415"/>
              <a:gd name="connsiteY6" fmla="*/ 695319 h 3733214"/>
              <a:gd name="connsiteX7" fmla="*/ 1956463 w 5001415"/>
              <a:gd name="connsiteY7" fmla="*/ 0 h 3733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1415" h="3733214">
                <a:moveTo>
                  <a:pt x="1956463" y="0"/>
                </a:moveTo>
                <a:cubicBezTo>
                  <a:pt x="3638144" y="0"/>
                  <a:pt x="5001415" y="1363271"/>
                  <a:pt x="5001415" y="3044952"/>
                </a:cubicBezTo>
                <a:cubicBezTo>
                  <a:pt x="5001415" y="3255162"/>
                  <a:pt x="4980114" y="3460397"/>
                  <a:pt x="4939553" y="3658617"/>
                </a:cubicBezTo>
                <a:lnTo>
                  <a:pt x="4920372" y="3733214"/>
                </a:lnTo>
                <a:lnTo>
                  <a:pt x="0" y="3733214"/>
                </a:lnTo>
                <a:lnTo>
                  <a:pt x="0" y="713124"/>
                </a:lnTo>
                <a:lnTo>
                  <a:pt x="19591" y="695319"/>
                </a:lnTo>
                <a:cubicBezTo>
                  <a:pt x="545938" y="260939"/>
                  <a:pt x="1220728" y="0"/>
                  <a:pt x="1956463" y="0"/>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itle 1">
            <a:extLst>
              <a:ext uri="{FF2B5EF4-FFF2-40B4-BE49-F238E27FC236}">
                <a16:creationId xmlns:a16="http://schemas.microsoft.com/office/drawing/2014/main" xmlns="" id="{4FCB61F1-BCA3-4185-BB20-517DD2373385}"/>
              </a:ext>
            </a:extLst>
          </p:cNvPr>
          <p:cNvSpPr txBox="1">
            <a:spLocks/>
          </p:cNvSpPr>
          <p:nvPr/>
        </p:nvSpPr>
        <p:spPr>
          <a:xfrm>
            <a:off x="5141874" y="-60960"/>
            <a:ext cx="3311936" cy="1953866"/>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en-AU" altLang="zh-CN" sz="4000" b="1" dirty="0">
                <a:solidFill>
                  <a:srgbClr val="FFFFFF"/>
                </a:solidFill>
              </a:rPr>
              <a:t>x2</a:t>
            </a:r>
            <a:r>
              <a:rPr lang="zh-CN" altLang="en-US" sz="4000" b="1" dirty="0">
                <a:solidFill>
                  <a:srgbClr val="FFFFFF"/>
                </a:solidFill>
              </a:rPr>
              <a:t>使者 </a:t>
            </a:r>
            <a:r>
              <a:rPr lang="en-US" altLang="zh-CN" sz="4000" b="1" dirty="0">
                <a:solidFill>
                  <a:srgbClr val="FFFFFF"/>
                </a:solidFill>
              </a:rPr>
              <a:t>= </a:t>
            </a:r>
            <a:r>
              <a:rPr lang="zh-CN" altLang="en-US" sz="4000" b="1" dirty="0">
                <a:solidFill>
                  <a:srgbClr val="FFFFFF"/>
                </a:solidFill>
              </a:rPr>
              <a:t>使徒</a:t>
            </a:r>
            <a:r>
              <a:rPr lang="en-US" altLang="zh-CN" sz="4000" b="1" dirty="0">
                <a:solidFill>
                  <a:srgbClr val="FFFFFF"/>
                </a:solidFill>
              </a:rPr>
              <a:t/>
            </a:r>
            <a:br>
              <a:rPr lang="en-US" altLang="zh-CN" sz="4000" b="1" dirty="0">
                <a:solidFill>
                  <a:srgbClr val="FFFFFF"/>
                </a:solidFill>
              </a:rPr>
            </a:br>
            <a:r>
              <a:rPr lang="el-GR" sz="4000" b="1" dirty="0"/>
              <a:t>ἀπόστολος </a:t>
            </a:r>
            <a:r>
              <a:rPr lang="el-GR" sz="4000" i="1" dirty="0"/>
              <a:t> </a:t>
            </a:r>
            <a:r>
              <a:rPr lang="en-US" sz="4000" i="1" dirty="0" err="1"/>
              <a:t>apostolos</a:t>
            </a:r>
            <a:endParaRPr lang="en-US" sz="4000" b="1" dirty="0">
              <a:solidFill>
                <a:srgbClr val="FFFFFF"/>
              </a:solidFill>
            </a:endParaRPr>
          </a:p>
        </p:txBody>
      </p:sp>
      <p:sp>
        <p:nvSpPr>
          <p:cNvPr id="12" name="Title 1">
            <a:extLst>
              <a:ext uri="{FF2B5EF4-FFF2-40B4-BE49-F238E27FC236}">
                <a16:creationId xmlns:a16="http://schemas.microsoft.com/office/drawing/2014/main" xmlns="" id="{C9FEC4D3-A768-4D64-B3E7-CAC8FDC5D3A1}"/>
              </a:ext>
            </a:extLst>
          </p:cNvPr>
          <p:cNvSpPr txBox="1">
            <a:spLocks/>
          </p:cNvSpPr>
          <p:nvPr/>
        </p:nvSpPr>
        <p:spPr>
          <a:xfrm>
            <a:off x="6590123" y="4297577"/>
            <a:ext cx="2569117" cy="2438400"/>
          </a:xfrm>
          <a:prstGeom prst="rect">
            <a:avLst/>
          </a:prstGeom>
        </p:spPr>
        <p:txBody>
          <a:bodyPr vert="horz" lIns="91440" tIns="45720" rIns="91440" bIns="45720" rtlCol="0" anchor="b">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en-AU" altLang="zh-CN" sz="4000" b="1" dirty="0">
                <a:solidFill>
                  <a:srgbClr val="FFFFFF"/>
                </a:solidFill>
              </a:rPr>
              <a:t>        x2</a:t>
            </a:r>
          </a:p>
          <a:p>
            <a:pPr algn="l">
              <a:lnSpc>
                <a:spcPct val="90000"/>
              </a:lnSpc>
            </a:pPr>
            <a:r>
              <a:rPr lang="zh-CN" altLang="en-US" sz="4000" b="1" dirty="0">
                <a:solidFill>
                  <a:srgbClr val="FFFFFF"/>
                </a:solidFill>
              </a:rPr>
              <a:t>使者 </a:t>
            </a:r>
            <a:r>
              <a:rPr lang="en-US" altLang="zh-CN" sz="4000" b="1" dirty="0">
                <a:solidFill>
                  <a:srgbClr val="FFFFFF"/>
                </a:solidFill>
              </a:rPr>
              <a:t>= </a:t>
            </a:r>
            <a:r>
              <a:rPr lang="zh-CN" altLang="en-US" sz="4000" b="1" dirty="0">
                <a:solidFill>
                  <a:srgbClr val="FFFFFF"/>
                </a:solidFill>
              </a:rPr>
              <a:t>长老</a:t>
            </a:r>
            <a:r>
              <a:rPr lang="el-GR" sz="4000" b="1" dirty="0"/>
              <a:t>πρεσβεία </a:t>
            </a:r>
            <a:r>
              <a:rPr lang="en-US" sz="4000" b="1" dirty="0"/>
              <a:t> </a:t>
            </a:r>
            <a:r>
              <a:rPr lang="en-US" sz="4000" i="1" dirty="0" err="1"/>
              <a:t>presbeia</a:t>
            </a:r>
            <a:endParaRPr lang="en-US" sz="4000" b="1" dirty="0">
              <a:solidFill>
                <a:srgbClr val="FFFFFF"/>
              </a:solidFill>
            </a:endParaRPr>
          </a:p>
        </p:txBody>
      </p:sp>
      <p:sp>
        <p:nvSpPr>
          <p:cNvPr id="14" name="Title 1">
            <a:extLst>
              <a:ext uri="{FF2B5EF4-FFF2-40B4-BE49-F238E27FC236}">
                <a16:creationId xmlns:a16="http://schemas.microsoft.com/office/drawing/2014/main" xmlns="" id="{837211F6-EEF3-4A6A-9190-0B3276F711CE}"/>
              </a:ext>
            </a:extLst>
          </p:cNvPr>
          <p:cNvSpPr txBox="1">
            <a:spLocks/>
          </p:cNvSpPr>
          <p:nvPr/>
        </p:nvSpPr>
        <p:spPr>
          <a:xfrm>
            <a:off x="-1" y="6398"/>
            <a:ext cx="4210864" cy="1102918"/>
          </a:xfrm>
          <a:prstGeom prst="rect">
            <a:avLst/>
          </a:prstGeom>
        </p:spPr>
        <p:txBody>
          <a:bodyPr vert="horz" lIns="91440" tIns="45720" rIns="91440" bIns="45720" rtlCol="0" anchor="b">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90000"/>
              </a:lnSpc>
            </a:pPr>
            <a:r>
              <a:rPr lang="zh-CN" altLang="en-US" sz="6000" b="1" dirty="0">
                <a:solidFill>
                  <a:srgbClr val="FFFFFF"/>
                </a:solidFill>
              </a:rPr>
              <a:t>作基督的使者</a:t>
            </a:r>
            <a:endParaRPr lang="en-US" sz="6000" dirty="0">
              <a:solidFill>
                <a:srgbClr val="FFFFFF"/>
              </a:solidFill>
            </a:endParaRPr>
          </a:p>
        </p:txBody>
      </p:sp>
    </p:spTree>
    <p:extLst>
      <p:ext uri="{BB962C8B-B14F-4D97-AF65-F5344CB8AC3E}">
        <p14:creationId xmlns:p14="http://schemas.microsoft.com/office/powerpoint/2010/main" val="199722839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xmlns="" id="{FFD48BC7-DC40-47DE-87EE-9F4B6ECB9A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Freeform: Shape 23">
            <a:extLst>
              <a:ext uri="{FF2B5EF4-FFF2-40B4-BE49-F238E27FC236}">
                <a16:creationId xmlns:a16="http://schemas.microsoft.com/office/drawing/2014/main" xmlns="" id="{E502BBC7-2C76-46F3-BC24-5985BC13DB8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5818" y="0"/>
            <a:ext cx="7472363"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63500" sx="102000" sy="102000" algn="ctr" rotWithShape="0">
              <a:schemeClr val="bg1">
                <a:lumMod val="8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Freeform: Shape 25">
            <a:extLst>
              <a:ext uri="{FF2B5EF4-FFF2-40B4-BE49-F238E27FC236}">
                <a16:creationId xmlns:a16="http://schemas.microsoft.com/office/drawing/2014/main" xmlns="" id="{9C45F024-2468-4D8A-9E11-BB2B1E0A3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41248" y="0"/>
            <a:ext cx="7461504"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E86AE7D2-08B7-4EDF-A8FA-4136F4AB83CB}"/>
              </a:ext>
            </a:extLst>
          </p:cNvPr>
          <p:cNvSpPr>
            <a:spLocks noGrp="1"/>
          </p:cNvSpPr>
          <p:nvPr>
            <p:ph type="title"/>
          </p:nvPr>
        </p:nvSpPr>
        <p:spPr>
          <a:xfrm>
            <a:off x="1143002" y="1305782"/>
            <a:ext cx="6858000" cy="3457861"/>
          </a:xfrm>
        </p:spPr>
        <p:txBody>
          <a:bodyPr vert="horz" lIns="91440" tIns="45720" rIns="91440" bIns="45720" rtlCol="0" anchor="ctr">
            <a:normAutofit fontScale="90000"/>
          </a:bodyPr>
          <a:lstStyle/>
          <a:p>
            <a:pPr>
              <a:lnSpc>
                <a:spcPct val="90000"/>
              </a:lnSpc>
            </a:pPr>
            <a:r>
              <a:rPr lang="en-AU" altLang="zh-CN" sz="6300" b="1" dirty="0"/>
              <a:t>x</a:t>
            </a:r>
            <a:r>
              <a:rPr lang="en-AU" altLang="zh-CN" sz="6300" b="1" kern="1200" dirty="0">
                <a:solidFill>
                  <a:schemeClr val="tx1"/>
                </a:solidFill>
                <a:latin typeface="+mj-lt"/>
                <a:ea typeface="+mj-ea"/>
                <a:cs typeface="+mj-cs"/>
              </a:rPr>
              <a:t>2 </a:t>
            </a:r>
            <a:r>
              <a:rPr lang="zh-CN" altLang="en-US" sz="6300" b="1" kern="1200" dirty="0">
                <a:solidFill>
                  <a:schemeClr val="tx1"/>
                </a:solidFill>
                <a:latin typeface="+mj-lt"/>
                <a:ea typeface="+mj-ea"/>
                <a:cs typeface="+mj-cs"/>
              </a:rPr>
              <a:t>（论到保罗自己）</a:t>
            </a:r>
            <a:r>
              <a:rPr lang="en-AU" altLang="zh-CN" sz="6300" b="1" kern="1200" dirty="0">
                <a:solidFill>
                  <a:schemeClr val="tx1"/>
                </a:solidFill>
                <a:latin typeface="+mj-lt"/>
                <a:ea typeface="+mj-ea"/>
                <a:cs typeface="+mj-cs"/>
              </a:rPr>
              <a:t> </a:t>
            </a:r>
            <a:br>
              <a:rPr lang="en-AU" altLang="zh-CN" sz="6300" b="1" kern="1200" dirty="0">
                <a:solidFill>
                  <a:schemeClr val="tx1"/>
                </a:solidFill>
                <a:latin typeface="+mj-lt"/>
                <a:ea typeface="+mj-ea"/>
                <a:cs typeface="+mj-cs"/>
              </a:rPr>
            </a:br>
            <a:r>
              <a:rPr lang="zh-CN" altLang="en-US" sz="6300" b="1" kern="1200" dirty="0">
                <a:solidFill>
                  <a:schemeClr val="tx1"/>
                </a:solidFill>
                <a:latin typeface="+mj-lt"/>
                <a:ea typeface="+mj-ea"/>
                <a:cs typeface="+mj-cs"/>
              </a:rPr>
              <a:t>使者 </a:t>
            </a:r>
            <a:r>
              <a:rPr lang="en-US" altLang="zh-CN" sz="6300" b="1" kern="1200" dirty="0">
                <a:solidFill>
                  <a:schemeClr val="tx1"/>
                </a:solidFill>
                <a:latin typeface="+mj-lt"/>
                <a:ea typeface="+mj-ea"/>
                <a:cs typeface="+mj-cs"/>
              </a:rPr>
              <a:t>= </a:t>
            </a:r>
            <a:r>
              <a:rPr lang="zh-CN" altLang="en-US" sz="6300" b="1" kern="1200" dirty="0">
                <a:solidFill>
                  <a:schemeClr val="tx1"/>
                </a:solidFill>
                <a:latin typeface="+mj-lt"/>
                <a:ea typeface="+mj-ea"/>
                <a:cs typeface="+mj-cs"/>
              </a:rPr>
              <a:t>代表</a:t>
            </a:r>
            <a:r>
              <a:rPr lang="en-US" altLang="zh-CN" sz="6300" b="1" kern="1200" dirty="0">
                <a:solidFill>
                  <a:schemeClr val="tx1"/>
                </a:solidFill>
                <a:latin typeface="+mj-lt"/>
                <a:ea typeface="+mj-ea"/>
                <a:cs typeface="+mj-cs"/>
              </a:rPr>
              <a:t/>
            </a:r>
            <a:br>
              <a:rPr lang="en-US" altLang="zh-CN" sz="6300" b="1" kern="1200" dirty="0">
                <a:solidFill>
                  <a:schemeClr val="tx1"/>
                </a:solidFill>
                <a:latin typeface="+mj-lt"/>
                <a:ea typeface="+mj-ea"/>
                <a:cs typeface="+mj-cs"/>
              </a:rPr>
            </a:br>
            <a:r>
              <a:rPr lang="en-US" sz="6300" b="1" kern="1200" dirty="0">
                <a:solidFill>
                  <a:schemeClr val="tx1"/>
                </a:solidFill>
                <a:latin typeface="+mj-lt"/>
                <a:ea typeface="+mj-ea"/>
                <a:cs typeface="+mj-cs"/>
              </a:rPr>
              <a:t>π</a:t>
            </a:r>
            <a:r>
              <a:rPr lang="en-US" sz="6300" b="1" kern="1200" dirty="0" err="1">
                <a:solidFill>
                  <a:schemeClr val="tx1"/>
                </a:solidFill>
                <a:latin typeface="+mj-lt"/>
                <a:ea typeface="+mj-ea"/>
                <a:cs typeface="+mj-cs"/>
              </a:rPr>
              <a:t>ρεσ</a:t>
            </a:r>
            <a:r>
              <a:rPr lang="en-US" sz="6300" b="1" kern="1200" dirty="0">
                <a:solidFill>
                  <a:schemeClr val="tx1"/>
                </a:solidFill>
                <a:latin typeface="+mj-lt"/>
                <a:ea typeface="+mj-ea"/>
                <a:cs typeface="+mj-cs"/>
              </a:rPr>
              <a:t>βεύω  </a:t>
            </a:r>
            <a:r>
              <a:rPr lang="en-US" sz="6300" i="1" kern="1200" dirty="0">
                <a:solidFill>
                  <a:schemeClr val="tx1"/>
                </a:solidFill>
                <a:latin typeface="+mj-lt"/>
                <a:ea typeface="+mj-ea"/>
                <a:cs typeface="+mj-cs"/>
              </a:rPr>
              <a:t>presbeuo</a:t>
            </a:r>
            <a:br>
              <a:rPr lang="en-US" sz="6300" i="1" kern="1200" dirty="0">
                <a:solidFill>
                  <a:schemeClr val="tx1"/>
                </a:solidFill>
                <a:latin typeface="+mj-lt"/>
                <a:ea typeface="+mj-ea"/>
                <a:cs typeface="+mj-cs"/>
              </a:rPr>
            </a:br>
            <a:r>
              <a:rPr lang="en-US" sz="6300" kern="1200" dirty="0">
                <a:solidFill>
                  <a:schemeClr val="tx1"/>
                </a:solidFill>
                <a:latin typeface="+mj-lt"/>
                <a:ea typeface="+mj-ea"/>
                <a:cs typeface="+mj-cs"/>
              </a:rPr>
              <a:t>Ambassador</a:t>
            </a:r>
            <a:endParaRPr lang="en-US" sz="6300" b="1" kern="1200" dirty="0">
              <a:solidFill>
                <a:schemeClr val="tx1"/>
              </a:solidFill>
              <a:latin typeface="+mj-lt"/>
              <a:ea typeface="+mj-ea"/>
              <a:cs typeface="+mj-cs"/>
            </a:endParaRPr>
          </a:p>
        </p:txBody>
      </p:sp>
      <p:sp>
        <p:nvSpPr>
          <p:cNvPr id="28" name="Rectangle 27">
            <a:extLst>
              <a:ext uri="{FF2B5EF4-FFF2-40B4-BE49-F238E27FC236}">
                <a16:creationId xmlns:a16="http://schemas.microsoft.com/office/drawing/2014/main" xmlns="" id="{3629484E-3792-4B3D-89AD-7C8A1ED0E0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788920" y="5524786"/>
            <a:ext cx="356616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1340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B0AEBA7-ACF1-48C0-B679-CEDE26EB8E9F}"/>
              </a:ext>
            </a:extLst>
          </p:cNvPr>
          <p:cNvSpPr>
            <a:spLocks noGrp="1"/>
          </p:cNvSpPr>
          <p:nvPr>
            <p:ph type="title"/>
          </p:nvPr>
        </p:nvSpPr>
        <p:spPr>
          <a:xfrm>
            <a:off x="241174" y="963877"/>
            <a:ext cx="3008248" cy="4930246"/>
          </a:xfrm>
        </p:spPr>
        <p:txBody>
          <a:bodyPr>
            <a:normAutofit/>
          </a:bodyPr>
          <a:lstStyle/>
          <a:p>
            <a:r>
              <a:rPr lang="zh-CN" altLang="en-US" sz="4800" b="1" dirty="0">
                <a:solidFill>
                  <a:schemeClr val="accent1"/>
                </a:solidFill>
              </a:rPr>
              <a:t>作基督的使者</a:t>
            </a:r>
            <a:endParaRPr lang="en-AU" sz="4800" b="1" dirty="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FA661209-FD71-4153-825F-9EAF332BE89A}"/>
              </a:ext>
            </a:extLst>
          </p:cNvPr>
          <p:cNvSpPr>
            <a:spLocks noGrp="1"/>
          </p:cNvSpPr>
          <p:nvPr>
            <p:ph idx="1"/>
          </p:nvPr>
        </p:nvSpPr>
        <p:spPr>
          <a:xfrm>
            <a:off x="3581399" y="609600"/>
            <a:ext cx="5321417" cy="5928360"/>
          </a:xfrm>
        </p:spPr>
        <p:txBody>
          <a:bodyPr anchor="ctr">
            <a:normAutofit/>
          </a:bodyPr>
          <a:lstStyle/>
          <a:p>
            <a:pPr marL="0" indent="0">
              <a:spcAft>
                <a:spcPts val="600"/>
              </a:spcAft>
              <a:buNone/>
            </a:pPr>
            <a:r>
              <a:rPr lang="zh-CN" altLang="en-US" sz="3500" b="1" dirty="0">
                <a:latin typeface="Calibri" panose="020F0502020204030204" pitchFamily="34" charset="0"/>
                <a:ea typeface="SimSun" panose="02010600030101010101" pitchFamily="2" charset="-122"/>
                <a:cs typeface="Times New Roman" panose="02020603050405020304" pitchFamily="18" charset="0"/>
              </a:rPr>
              <a:t>所以，我们作基督的使者，就好像神藉我们劝你们一般。我们替基督求你们与神和好。林后</a:t>
            </a:r>
            <a:r>
              <a:rPr lang="en-US" sz="3500" b="1" dirty="0">
                <a:latin typeface="SimSun" panose="02010600030101010101" pitchFamily="2" charset="-122"/>
                <a:ea typeface="SimSun" panose="02010600030101010101" pitchFamily="2" charset="-122"/>
                <a:cs typeface="Times New Roman" panose="02020603050405020304" pitchFamily="18" charset="0"/>
              </a:rPr>
              <a:t>5</a:t>
            </a:r>
            <a:r>
              <a:rPr lang="en-AU" sz="3500" b="1" dirty="0">
                <a:latin typeface="Calibri" panose="020F0502020204030204" pitchFamily="34" charset="0"/>
                <a:ea typeface="SimSun" panose="02010600030101010101" pitchFamily="2" charset="-122"/>
                <a:cs typeface="Times New Roman" panose="02020603050405020304" pitchFamily="18" charset="0"/>
              </a:rPr>
              <a:t>:</a:t>
            </a:r>
            <a:r>
              <a:rPr lang="en-US" sz="3500" b="1" dirty="0">
                <a:latin typeface="SimSun" panose="02010600030101010101" pitchFamily="2" charset="-122"/>
                <a:ea typeface="SimSun" panose="02010600030101010101" pitchFamily="2" charset="-122"/>
                <a:cs typeface="Times New Roman" panose="02020603050405020304" pitchFamily="18" charset="0"/>
              </a:rPr>
              <a:t>20</a:t>
            </a:r>
            <a:endParaRPr lang="en-AU" sz="3500" b="1" dirty="0">
              <a:latin typeface="Calibri" panose="020F0502020204030204" pitchFamily="34" charset="0"/>
              <a:ea typeface="SimSun" panose="02010600030101010101" pitchFamily="2" charset="-122"/>
              <a:cs typeface="Times New Roman" panose="02020603050405020304" pitchFamily="18" charset="0"/>
            </a:endParaRPr>
          </a:p>
          <a:p>
            <a:pPr marL="0" indent="0">
              <a:buNone/>
            </a:pPr>
            <a:endParaRPr lang="en-AU" altLang="zh-CN" sz="3500" b="1" dirty="0"/>
          </a:p>
          <a:p>
            <a:pPr marL="0" indent="0">
              <a:buNone/>
            </a:pPr>
            <a:r>
              <a:rPr lang="zh-CN" altLang="en-US" sz="3500" b="1" dirty="0"/>
              <a:t>（我为这福音的奥秘作了带锁链的使者）并使我照着当尽的</a:t>
            </a:r>
            <a:r>
              <a:rPr lang="zh-CN" altLang="en-US" sz="3500" b="1" dirty="0">
                <a:latin typeface="Calibri" panose="020F0502020204030204" pitchFamily="34" charset="0"/>
                <a:ea typeface="SimSun" panose="02010600030101010101" pitchFamily="2" charset="-122"/>
                <a:cs typeface="Times New Roman" panose="02020603050405020304" pitchFamily="18" charset="0"/>
              </a:rPr>
              <a:t>本分放胆讲论。以弗所书 </a:t>
            </a:r>
            <a:r>
              <a:rPr lang="en-AU" sz="3500" b="1" dirty="0">
                <a:latin typeface="SimSun" panose="02010600030101010101" pitchFamily="2" charset="-122"/>
                <a:ea typeface="SimSun" panose="02010600030101010101" pitchFamily="2" charset="-122"/>
                <a:cs typeface="Times New Roman" panose="02020603050405020304" pitchFamily="18" charset="0"/>
              </a:rPr>
              <a:t>6:20</a:t>
            </a:r>
          </a:p>
          <a:p>
            <a:endParaRPr lang="en-AU" sz="2100" dirty="0"/>
          </a:p>
        </p:txBody>
      </p:sp>
    </p:spTree>
    <p:extLst>
      <p:ext uri="{BB962C8B-B14F-4D97-AF65-F5344CB8AC3E}">
        <p14:creationId xmlns:p14="http://schemas.microsoft.com/office/powerpoint/2010/main" val="3944566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998697"/>
          </a:xfrm>
        </p:spPr>
        <p:txBody>
          <a:bodyPr>
            <a:noAutofit/>
          </a:bodyPr>
          <a:lstStyle/>
          <a:p>
            <a:pPr marL="0" indent="0">
              <a:buNone/>
            </a:pPr>
            <a:r>
              <a:rPr lang="en-US" dirty="0"/>
              <a:t>John Piper said, “The apostle Paul was probably the greatest missionary witness to the victory of God that ever lived. God used him for tremendous breakthroughs for the spread of the gospel.” </a:t>
            </a:r>
          </a:p>
          <a:p>
            <a:pPr marL="0" indent="0">
              <a:buNone/>
            </a:pPr>
            <a:endParaRPr lang="en-US" dirty="0"/>
          </a:p>
          <a:p>
            <a:pPr marL="0" indent="0">
              <a:buNone/>
            </a:pPr>
            <a:r>
              <a:rPr lang="zh-CN" altLang="en-US" dirty="0"/>
              <a:t>约翰</a:t>
            </a:r>
            <a:r>
              <a:rPr lang="en-AU" altLang="zh-CN" dirty="0"/>
              <a:t>.</a:t>
            </a:r>
            <a:r>
              <a:rPr lang="zh-CN" altLang="en-US" dirty="0"/>
              <a:t>派博 </a:t>
            </a:r>
            <a:r>
              <a:rPr lang="en-AU" altLang="zh-CN" dirty="0"/>
              <a:t> </a:t>
            </a:r>
            <a:r>
              <a:rPr lang="zh-CN" altLang="en-US" dirty="0"/>
              <a:t>“使徒保罗或许是人类历史上为主做见证最伟大的宣教士。上帝使用保罗给福音的传播带来巨大的突破。”</a:t>
            </a:r>
            <a:endParaRPr lang="en-AU" dirty="0"/>
          </a:p>
          <a:p>
            <a:pPr marL="0" indent="0">
              <a:buNone/>
            </a:pPr>
            <a:endParaRPr lang="zh-CN" altLang="en-US" sz="3600" dirty="0"/>
          </a:p>
        </p:txBody>
      </p:sp>
    </p:spTree>
    <p:extLst>
      <p:ext uri="{BB962C8B-B14F-4D97-AF65-F5344CB8AC3E}">
        <p14:creationId xmlns:p14="http://schemas.microsoft.com/office/powerpoint/2010/main" val="16631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86197D16-FE75-4A0E-A0C9-28C0F04A43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xmlns="" id="{FA8FCEC6-4B30-4FF2-8B32-504BEAEA3A1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9144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p:cNvSpPr>
            <a:spLocks noGrp="1"/>
          </p:cNvSpPr>
          <p:nvPr>
            <p:ph type="title"/>
          </p:nvPr>
        </p:nvSpPr>
        <p:spPr>
          <a:xfrm>
            <a:off x="603363" y="1191796"/>
            <a:ext cx="7516084" cy="2976344"/>
          </a:xfrm>
        </p:spPr>
        <p:txBody>
          <a:bodyPr vert="horz" lIns="91440" tIns="45720" rIns="91440" bIns="45720" rtlCol="0" anchor="ctr">
            <a:normAutofit/>
          </a:bodyPr>
          <a:lstStyle/>
          <a:p>
            <a:pPr algn="l">
              <a:lnSpc>
                <a:spcPct val="90000"/>
              </a:lnSpc>
            </a:pPr>
            <a:r>
              <a:rPr lang="zh-CN" altLang="en-US" sz="5700" b="1" kern="1200">
                <a:solidFill>
                  <a:srgbClr val="FFFFFF"/>
                </a:solidFill>
                <a:latin typeface="+mj-lt"/>
                <a:ea typeface="+mj-ea"/>
                <a:cs typeface="+mj-cs"/>
              </a:rPr>
              <a:t>受限制的使者</a:t>
            </a:r>
            <a:endParaRPr lang="en-US" sz="5700" b="1" kern="1200">
              <a:solidFill>
                <a:srgbClr val="FFFFFF"/>
              </a:solidFill>
              <a:latin typeface="+mj-lt"/>
              <a:ea typeface="+mj-ea"/>
              <a:cs typeface="+mj-cs"/>
            </a:endParaRPr>
          </a:p>
        </p:txBody>
      </p:sp>
      <p:sp>
        <p:nvSpPr>
          <p:cNvPr id="6" name="Rectangle 5">
            <a:extLst>
              <a:ext uri="{FF2B5EF4-FFF2-40B4-BE49-F238E27FC236}">
                <a16:creationId xmlns:a16="http://schemas.microsoft.com/office/drawing/2014/main" xmlns="" id="{A9503694-6689-44EA-A433-0913F0724205}"/>
              </a:ext>
            </a:extLst>
          </p:cNvPr>
          <p:cNvSpPr/>
          <p:nvPr/>
        </p:nvSpPr>
        <p:spPr>
          <a:xfrm>
            <a:off x="536518" y="5007690"/>
            <a:ext cx="8070963" cy="1754326"/>
          </a:xfrm>
          <a:prstGeom prst="rect">
            <a:avLst/>
          </a:prstGeom>
        </p:spPr>
        <p:txBody>
          <a:bodyPr wrap="square">
            <a:spAutoFit/>
          </a:bodyPr>
          <a:lstStyle/>
          <a:p>
            <a:pPr algn="ctr"/>
            <a:r>
              <a:rPr lang="zh-CN" altLang="en-US" sz="3600" b="1" dirty="0"/>
              <a:t>（我为这福音的奥秘作了带锁链的使者）并使我照着当尽的</a:t>
            </a:r>
            <a:r>
              <a:rPr lang="zh-CN" altLang="en-US" sz="3600" b="1" dirty="0">
                <a:latin typeface="Calibri" panose="020F0502020204030204" pitchFamily="34" charset="0"/>
                <a:ea typeface="SimSun" panose="02010600030101010101" pitchFamily="2" charset="-122"/>
                <a:cs typeface="Times New Roman" panose="02020603050405020304" pitchFamily="18" charset="0"/>
              </a:rPr>
              <a:t>本分放胆讲论。</a:t>
            </a:r>
            <a:endParaRPr lang="en-AU" altLang="zh-CN" sz="3600" b="1" dirty="0">
              <a:latin typeface="Calibri" panose="020F0502020204030204" pitchFamily="34" charset="0"/>
              <a:ea typeface="SimSun" panose="02010600030101010101" pitchFamily="2" charset="-122"/>
              <a:cs typeface="Times New Roman" panose="02020603050405020304" pitchFamily="18" charset="0"/>
            </a:endParaRPr>
          </a:p>
          <a:p>
            <a:pPr algn="ctr"/>
            <a:r>
              <a:rPr lang="zh-CN" altLang="en-US" sz="3600" b="1" dirty="0">
                <a:latin typeface="Calibri" panose="020F0502020204030204" pitchFamily="34" charset="0"/>
                <a:ea typeface="SimSun" panose="02010600030101010101" pitchFamily="2" charset="-122"/>
                <a:cs typeface="Times New Roman" panose="02020603050405020304" pitchFamily="18" charset="0"/>
              </a:rPr>
              <a:t>以弗所书 </a:t>
            </a:r>
            <a:r>
              <a:rPr lang="en-AU" sz="3600" b="1" dirty="0">
                <a:latin typeface="SimSun" panose="02010600030101010101" pitchFamily="2" charset="-122"/>
                <a:ea typeface="SimSun" panose="02010600030101010101" pitchFamily="2" charset="-122"/>
                <a:cs typeface="Times New Roman" panose="02020603050405020304" pitchFamily="18" charset="0"/>
              </a:rPr>
              <a:t>6:20</a:t>
            </a:r>
          </a:p>
        </p:txBody>
      </p:sp>
    </p:spTree>
    <p:extLst>
      <p:ext uri="{BB962C8B-B14F-4D97-AF65-F5344CB8AC3E}">
        <p14:creationId xmlns:p14="http://schemas.microsoft.com/office/powerpoint/2010/main" val="326559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378"/>
            <a:ext cx="8458200" cy="600222"/>
          </a:xfrm>
        </p:spPr>
        <p:txBody>
          <a:bodyPr>
            <a:normAutofit fontScale="90000"/>
          </a:bodyPr>
          <a:lstStyle/>
          <a:p>
            <a:r>
              <a:rPr lang="zh-CN" altLang="en-US" b="1" u="sng" dirty="0"/>
              <a:t>受限制的使者</a:t>
            </a:r>
            <a:endParaRPr lang="en-AU" b="1" u="sng" dirty="0"/>
          </a:p>
        </p:txBody>
      </p:sp>
      <p:sp>
        <p:nvSpPr>
          <p:cNvPr id="3" name="Content Placeholder 2"/>
          <p:cNvSpPr>
            <a:spLocks noGrp="1"/>
          </p:cNvSpPr>
          <p:nvPr>
            <p:ph idx="1"/>
          </p:nvPr>
        </p:nvSpPr>
        <p:spPr>
          <a:xfrm>
            <a:off x="0" y="670560"/>
            <a:ext cx="9144000" cy="5998697"/>
          </a:xfrm>
        </p:spPr>
        <p:txBody>
          <a:bodyPr>
            <a:noAutofit/>
          </a:bodyPr>
          <a:lstStyle/>
          <a:p>
            <a:pPr marL="0" indent="0">
              <a:buNone/>
            </a:pPr>
            <a:r>
              <a:rPr lang="zh-CN" altLang="en-US" b="1" dirty="0"/>
              <a:t>使徒行传</a:t>
            </a:r>
            <a:r>
              <a:rPr lang="en-AU" b="1" dirty="0"/>
              <a:t> 21:27-36 </a:t>
            </a:r>
            <a:r>
              <a:rPr lang="zh-CN" altLang="en-US" dirty="0"/>
              <a:t>那七日将完，从</a:t>
            </a:r>
            <a:r>
              <a:rPr lang="zh-CN" altLang="en-US" u="sng" dirty="0"/>
              <a:t>亚西亚</a:t>
            </a:r>
            <a:r>
              <a:rPr lang="zh-CN" altLang="en-US" dirty="0"/>
              <a:t>来的</a:t>
            </a:r>
            <a:r>
              <a:rPr lang="zh-CN" altLang="en-US" u="sng" dirty="0"/>
              <a:t>犹太</a:t>
            </a:r>
            <a:r>
              <a:rPr lang="zh-CN" altLang="en-US" dirty="0"/>
              <a:t>人，看见</a:t>
            </a:r>
            <a:r>
              <a:rPr lang="zh-CN" altLang="en-US" u="sng" dirty="0"/>
              <a:t>保罗</a:t>
            </a:r>
            <a:r>
              <a:rPr lang="zh-CN" altLang="en-US" dirty="0"/>
              <a:t>在殿里，就耸动了众人下手拿他，喊叫说：“</a:t>
            </a:r>
            <a:r>
              <a:rPr lang="zh-CN" altLang="en-US" u="sng" dirty="0"/>
              <a:t>以色列</a:t>
            </a:r>
            <a:r>
              <a:rPr lang="zh-CN" altLang="en-US" dirty="0"/>
              <a:t>人来帮助！这就是在各处教训众人，糟践我们百姓和律法并这地方的。他又带着</a:t>
            </a:r>
            <a:r>
              <a:rPr lang="zh-CN" altLang="en-US" u="sng" dirty="0"/>
              <a:t>希腊</a:t>
            </a:r>
            <a:r>
              <a:rPr lang="zh-CN" altLang="en-US" dirty="0"/>
              <a:t>人进殿，污秽了这圣殿。”这话是因他们曾看见</a:t>
            </a:r>
            <a:r>
              <a:rPr lang="zh-CN" altLang="en-US" u="sng" dirty="0"/>
              <a:t>以弗所</a:t>
            </a:r>
            <a:r>
              <a:rPr lang="zh-CN" altLang="en-US" dirty="0"/>
              <a:t>人</a:t>
            </a:r>
            <a:r>
              <a:rPr lang="zh-CN" altLang="en-US" u="sng" dirty="0"/>
              <a:t>特罗非摩</a:t>
            </a:r>
            <a:r>
              <a:rPr lang="zh-CN" altLang="en-US" dirty="0"/>
              <a:t>同</a:t>
            </a:r>
            <a:r>
              <a:rPr lang="zh-CN" altLang="en-US" u="sng" dirty="0"/>
              <a:t>保罗</a:t>
            </a:r>
            <a:r>
              <a:rPr lang="zh-CN" altLang="en-US" dirty="0"/>
              <a:t>在城里，以为</a:t>
            </a:r>
            <a:r>
              <a:rPr lang="zh-CN" altLang="en-US" u="sng" dirty="0"/>
              <a:t>保罗</a:t>
            </a:r>
            <a:r>
              <a:rPr lang="zh-CN" altLang="en-US" dirty="0"/>
              <a:t>带他进了殿。</a:t>
            </a:r>
            <a:endParaRPr lang="en-AU" dirty="0"/>
          </a:p>
          <a:p>
            <a:pPr marL="0" indent="0">
              <a:buNone/>
            </a:pPr>
            <a:r>
              <a:rPr lang="zh-CN" altLang="en-US" dirty="0"/>
              <a:t>合城都震动，百姓一齐跑来，拿住</a:t>
            </a:r>
            <a:r>
              <a:rPr lang="zh-CN" altLang="en-US" u="sng" dirty="0"/>
              <a:t>保罗</a:t>
            </a:r>
            <a:r>
              <a:rPr lang="zh-CN" altLang="en-US" dirty="0"/>
              <a:t>，拉他出殿，殿门立刻都关了。他们正想要杀他，有人报信给营里的千夫长说：“</a:t>
            </a:r>
            <a:r>
              <a:rPr lang="zh-CN" altLang="en-US" u="sng" dirty="0"/>
              <a:t>耶路撒冷</a:t>
            </a:r>
            <a:r>
              <a:rPr lang="zh-CN" altLang="en-US" dirty="0"/>
              <a:t>合城都乱了！”千夫长立时带着兵丁和几个百夫长跑下去，到他们那里。他们见了千夫长和兵丁，就止住不打</a:t>
            </a:r>
            <a:r>
              <a:rPr lang="zh-CN" altLang="en-US" u="sng" dirty="0"/>
              <a:t>保罗</a:t>
            </a:r>
            <a:r>
              <a:rPr lang="zh-CN" altLang="en-US" dirty="0"/>
              <a:t>。</a:t>
            </a:r>
            <a:endParaRPr lang="zh-CN" altLang="en-US" sz="3600" dirty="0"/>
          </a:p>
        </p:txBody>
      </p:sp>
    </p:spTree>
    <p:extLst>
      <p:ext uri="{BB962C8B-B14F-4D97-AF65-F5344CB8AC3E}">
        <p14:creationId xmlns:p14="http://schemas.microsoft.com/office/powerpoint/2010/main" val="278315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840</Words>
  <Application>Microsoft Office PowerPoint</Application>
  <PresentationFormat>On-screen Show (4:3)</PresentationFormat>
  <Paragraphs>50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作基督的使者 –  受限制的使者</vt:lpstr>
      <vt:lpstr>作基督的使者</vt:lpstr>
      <vt:lpstr>求你， 与神和好吧！</vt:lpstr>
      <vt:lpstr>x58 使者 = 天使 ἄγγελος angelos </vt:lpstr>
      <vt:lpstr>x2 （论到保罗自己）  使者 = 代表 πρεσβεύω  presbeuo Ambassador</vt:lpstr>
      <vt:lpstr>作基督的使者</vt:lpstr>
      <vt:lpstr>PowerPoint Presentation</vt:lpstr>
      <vt:lpstr>受限制的使者</vt:lpstr>
      <vt:lpstr>受限制的使者</vt:lpstr>
      <vt:lpstr>受限制的使者</vt:lpstr>
      <vt:lpstr>PowerPoint Presentation</vt:lpstr>
      <vt:lpstr>我们愿意成为 受限制的使者吗？</vt:lpstr>
      <vt:lpstr>你的限制是什么？</vt:lpstr>
      <vt:lpstr>反思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耶利米书31:33-34</dc:title>
  <dc:creator>kiateck tan</dc:creator>
  <cp:lastModifiedBy>Admin</cp:lastModifiedBy>
  <cp:revision>7</cp:revision>
  <dcterms:created xsi:type="dcterms:W3CDTF">2020-01-11T14:06:01Z</dcterms:created>
  <dcterms:modified xsi:type="dcterms:W3CDTF">2020-01-14T11:52:42Z</dcterms:modified>
</cp:coreProperties>
</file>