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449" r:id="rId2"/>
    <p:sldId id="388" r:id="rId3"/>
    <p:sldId id="384" r:id="rId4"/>
    <p:sldId id="346" r:id="rId5"/>
    <p:sldId id="338" r:id="rId6"/>
    <p:sldId id="348" r:id="rId7"/>
    <p:sldId id="350" r:id="rId8"/>
    <p:sldId id="373" r:id="rId9"/>
    <p:sldId id="375" r:id="rId10"/>
    <p:sldId id="387" r:id="rId11"/>
    <p:sldId id="351" r:id="rId12"/>
    <p:sldId id="3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EFD26-B403-4DD8-B022-6D5BD68E17E2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9196-4EE0-441F-935B-5FC791FAAF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124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5812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348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761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F1C32-8027-45BB-A0F2-7637D2365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E862F-E97F-497A-97B0-71ECE1FB5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AF71-1298-4CBF-9CC1-3A9CD03BA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873B9-BC3C-4B18-B131-0D428824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322FF-1730-4803-A141-7F5B259D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567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5AE80-11BA-43E5-B2A8-F55770487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BAA9A-7D81-41E5-B75E-F4C3637F0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493F1-A60C-4198-B8F9-22DC543B1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065AE-F4A1-46BA-B635-4E8F272A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97A89-55B0-48DD-A495-AAF46F9A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143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890D1B-6F44-46A6-AB65-97AF68FFF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85039-19C1-449F-97D3-474B59590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AAB33-4EB3-4A79-B22D-3E19EC3EE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AF2D8-91A3-42CF-B98E-EF796FD5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A4951-7876-4081-BFFA-F5ED01D8B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3644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2167-0911-45BA-A21A-08FF989E5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94F88-15AE-469B-A31C-2458D14C0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027EE-6FE9-44ED-8694-C81BDEDF9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C8FFD-F662-49E6-9F70-4E1C0D48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3E0CA-30D0-494A-8489-B461FE0FF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880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BDD43-795B-4069-8A27-833F2E87C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69883-0C32-4829-88CC-A388863D3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10BE1-C45A-41A4-9979-179A3CEF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C3BC1-8893-4463-A9A1-37B8D5FE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35D5C-389C-40D5-974E-6A2EB8CD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628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D305A-CC0A-41BA-85D7-E38B4AAC0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E6CBB-A955-4AE6-8611-BF7D582EF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5DD48-A143-4C1D-90C8-B3843E6B3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CAB78-E9C6-45D5-95E5-41E45226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37F68-FED5-4906-B2B1-C7285009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E5D54-05CA-4A0D-B265-141E267A1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334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0FE2-8D94-48E2-A7EA-CF0F21E7E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4E516-70BB-4442-B794-11CF1B630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AE2C3-357B-4E37-ADA2-FB21CDACC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C950FA-98E9-4EE0-A81C-8EFCCEF70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A4BF3B-2D73-4DB1-B0B5-264F2653E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D6A7E6-3D34-4C63-898C-96ACA7B5E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6FAC5C-1933-4214-BAA6-8F953E695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D39044-A2DE-49FD-AF0F-F9AC0E60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564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DEA50-CCEC-42EE-9657-19712FB4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B0BD17-68C7-4CDD-B565-D76DC6D77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020CE9-8BEA-4E41-B55E-FE2896EB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A52734-C8E7-45FB-BCAC-D5AE12B4B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033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4A7138-706F-47C7-B554-6935001E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1179D-B038-48C7-BA51-CA5A20CDA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213F2-488E-4B8B-BF6E-3AC8E65E1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565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A616F-2DF8-4798-80E1-BED04D342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5C1F5-F629-4503-93A1-2934ED835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6A9EA-2908-4E06-B369-3267E0FB8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4C50B-2686-458F-9753-A5A8A8C3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60C265-BE8A-4840-842D-058FBFD19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3A6C36-6766-4F15-9799-AF58EFFB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2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D4312-53ED-4003-8C5C-EFFBC10E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897BA1-69E5-427A-B1A8-D6B764FB7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8463EE-221D-42B7-8FA0-E18BDBA25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FE884-2A81-40FC-B97C-67C7189F7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1512E-204E-4A2B-AFC0-725EB79F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08C95-DD82-45B5-9900-C05DC170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960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7660B6-031E-45D0-B256-D16AD9889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A59AB-156F-42F4-A9AE-C549C305E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6A862-886B-4B76-B82B-AF6199926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C3947-F2A9-44CE-B3F1-390117115CDD}" type="datetimeFigureOut">
              <a:rPr lang="en-AU" smtClean="0"/>
              <a:t>28/10/2019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7AE84-B70C-4D9B-A716-4CCCFF37E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F62B9-5B75-4ABD-8545-8E40D613C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BB90D-8737-4432-90C2-9518C4287B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564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9718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83994" y="4649650"/>
            <a:ext cx="6824012" cy="1374517"/>
          </a:xfrm>
          <a:gradFill>
            <a:gsLst>
              <a:gs pos="0">
                <a:schemeClr val="accent1">
                  <a:lumMod val="14000"/>
                  <a:lumOff val="86000"/>
                  <a:alpha val="77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softEdge rad="317500"/>
          </a:effectLst>
        </p:spPr>
        <p:txBody>
          <a:bodyPr>
            <a:noAutofit/>
          </a:bodyPr>
          <a:lstStyle/>
          <a:p>
            <a:r>
              <a:rPr lang="ja-JP" altLang="en-US" b="1" dirty="0"/>
              <a:t>   </a:t>
            </a:r>
            <a:r>
              <a:rPr lang="en-AU" b="1" dirty="0">
                <a:solidFill>
                  <a:schemeClr val="tx1"/>
                </a:solidFill>
              </a:rPr>
              <a:t> 诗篇133：1</a:t>
            </a:r>
            <a:r>
              <a:rPr lang="en-US" b="1" dirty="0">
                <a:solidFill>
                  <a:schemeClr val="tx1"/>
                </a:solidFill>
              </a:rPr>
              <a:t>-3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95600" y="510384"/>
            <a:ext cx="7488832" cy="4316140"/>
          </a:xfrm>
          <a:prstGeom prst="rect">
            <a:avLst/>
          </a:prstGeom>
          <a:gradFill>
            <a:gsLst>
              <a:gs pos="0">
                <a:schemeClr val="accent1">
                  <a:alpha val="62000"/>
                  <a:lumMod val="14000"/>
                  <a:lumOff val="86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softEdge rad="317500"/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ctr">
              <a:lnSpc>
                <a:spcPct val="125000"/>
              </a:lnSpc>
            </a:pPr>
            <a:r>
              <a:rPr lang="zh-TW" altLang="en-US" sz="6000" dirty="0">
                <a:ea typeface="DFKai-SB" panose="03000509000000000000" pitchFamily="65" charset="-120"/>
              </a:rPr>
              <a:t>弟兄</a:t>
            </a:r>
            <a:r>
              <a:rPr lang="zh-CN" altLang="en-US" sz="6000" dirty="0">
                <a:ea typeface="DFKai-SB" panose="03000509000000000000" pitchFamily="65" charset="-120"/>
              </a:rPr>
              <a:t>和睦同居</a:t>
            </a:r>
            <a:r>
              <a:rPr lang="zh-TW" altLang="en-US" sz="6000" dirty="0">
                <a:ea typeface="DFKai-SB" panose="03000509000000000000" pitchFamily="65" charset="-120"/>
              </a:rPr>
              <a:t>，</a:t>
            </a:r>
            <a:endParaRPr lang="en-AU" altLang="zh-TW" sz="6000" dirty="0">
              <a:ea typeface="DFKai-SB" panose="03000509000000000000" pitchFamily="65" charset="-120"/>
            </a:endParaRPr>
          </a:p>
          <a:p>
            <a:pPr marL="742950" indent="-742950" algn="ctr">
              <a:lnSpc>
                <a:spcPct val="125000"/>
              </a:lnSpc>
            </a:pPr>
            <a:r>
              <a:rPr lang="zh-CN" altLang="en-US" sz="6000" dirty="0"/>
              <a:t>何等美善</a:t>
            </a:r>
            <a:endParaRPr lang="en-AU" altLang="zh-TW" sz="6000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72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351584" y="1725618"/>
            <a:ext cx="741682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啟示錄</a:t>
            </a:r>
            <a:r>
              <a:rPr lang="en-AU" sz="4400" b="1" u="sng" dirty="0"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21:4</a:t>
            </a:r>
          </a:p>
          <a:p>
            <a:pPr>
              <a:lnSpc>
                <a:spcPct val="125000"/>
              </a:lnSpc>
            </a:pPr>
            <a:endParaRPr lang="en-AU" altLang="zh-TW" sz="1200" b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神要擦去他們一切的眼淚。不再有死亡，也不再有悲哀、哭號、疼痛，因為以前的事都過去了。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6047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531604" y="740533"/>
            <a:ext cx="7128792" cy="495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10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這個家</a:t>
            </a:r>
            <a:endParaRPr lang="en-AU" altLang="zh-TW" sz="4400" b="1" u="sng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願你帶著歡笑	走進這個家</a:t>
            </a:r>
            <a:endParaRPr lang="en-AU" altLang="zh-TW" sz="4000" b="1" kern="1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互勉帶著基督的愛心</a:t>
            </a:r>
            <a:endParaRPr lang="en-AU" altLang="zh-TW" sz="4000" b="1" kern="1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2400" b="1" kern="1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共探討天父真理	同明暸神話語</a:t>
            </a:r>
            <a:endParaRPr lang="en-AU" altLang="zh-TW" sz="4000" b="1" kern="100" dirty="0">
              <a:latin typeface="Calibri" panose="020F0502020204030204" pitchFamily="34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Calibri" panose="020F0502020204030204" pitchFamily="34" charset="0"/>
                <a:ea typeface="DFKai-SB" panose="03000509000000000000" pitchFamily="65" charset="-120"/>
                <a:cs typeface="Times New Roman" panose="02020603050405020304" pitchFamily="18" charset="0"/>
              </a:rPr>
              <a:t>走每一步		能緊守主旨意</a:t>
            </a:r>
            <a:endParaRPr lang="en-AU" sz="4000" kern="100" dirty="0"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9556" y="1378663"/>
            <a:ext cx="7992888" cy="410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10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sz="800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多分享主愛		彼此擔憂慮</a:t>
            </a:r>
            <a:endParaRPr lang="en-AU" altLang="zh-TW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 願主帶領我路程不畏懼</a:t>
            </a:r>
            <a:endParaRPr lang="en-AU" altLang="zh-TW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zh-TW" altLang="en-US" sz="2400" b="1" kern="1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效法主關心與扶助</a:t>
            </a:r>
            <a:r>
              <a:rPr lang="en-AU" altLang="zh-TW" sz="4000" b="1" kern="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4000" b="1" kern="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齊學習兼實踐</a:t>
            </a: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 願愛主事奉竭力在這家裡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676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71664" y="1806353"/>
            <a:ext cx="6552728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詩篇</a:t>
            </a:r>
            <a:r>
              <a:rPr lang="en-US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133</a:t>
            </a:r>
            <a:r>
              <a:rPr lang="en-AU" sz="44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TW" sz="4400" b="1" u="sng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AU" sz="44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US" altLang="zh-TW" sz="800" dirty="0">
              <a:latin typeface="Times New Roman" pitchFamily="18" charset="0"/>
              <a:cs typeface="Times New Roman" pitchFamily="18" charset="0"/>
            </a:endParaRPr>
          </a:p>
          <a:p>
            <a:endParaRPr lang="en-AU" sz="1000" dirty="0"/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看哪！弟兄和睦同居是何等的善，何等的美。</a:t>
            </a:r>
            <a:endParaRPr lang="en-AU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84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711624" y="1613990"/>
            <a:ext cx="684076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詩篇</a:t>
            </a:r>
            <a:r>
              <a:rPr lang="en-US" altLang="zh-TW" sz="40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133</a:t>
            </a:r>
            <a:r>
              <a:rPr lang="en-AU" sz="40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AU" altLang="zh-TW" sz="4000" b="1" u="sng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AU" sz="40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AU" sz="1000" dirty="0"/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這好比那貴重的油，澆在亞倫的頭上，流到鬍鬚，又流到他的衣襟。</a:t>
            </a:r>
            <a:endParaRPr lang="en-AU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63552" y="1253951"/>
            <a:ext cx="806489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彼得前書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2:9</a:t>
            </a:r>
            <a:endParaRPr lang="en-AU" sz="4400" b="1" u="sng" dirty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  <a:p>
            <a:endParaRPr lang="en-AU" sz="1000" dirty="0"/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惟有你們是被揀選的族類，是有君尊的祭司，是聖潔的國度，是屬神的子民，要叫你們宣揚那召你們出黑暗、入奇妙光明者的美德。</a:t>
            </a:r>
            <a:endParaRPr lang="en-US" altLang="zh-TW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D2C9EF8-0636-4632-86CA-71A440D1DFD6}"/>
              </a:ext>
            </a:extLst>
          </p:cNvPr>
          <p:cNvSpPr/>
          <p:nvPr/>
        </p:nvSpPr>
        <p:spPr>
          <a:xfrm>
            <a:off x="2423592" y="1628800"/>
            <a:ext cx="72008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en-US" sz="40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詩篇</a:t>
            </a:r>
            <a:r>
              <a:rPr lang="en-AU" sz="4000" b="1" u="sng" dirty="0">
                <a:latin typeface="Times New Roman" panose="02020603050405020304" pitchFamily="18" charset="0"/>
                <a:ea typeface="MingLiU" panose="02020509000000000000" pitchFamily="49" charset="-120"/>
              </a:rPr>
              <a:t>133:3</a:t>
            </a:r>
            <a:endParaRPr lang="en-AU" sz="4000" b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endParaRPr lang="en-AU" altLang="zh-TW" sz="800" b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endParaRPr lang="en-AU" altLang="zh-TW" sz="800" b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endParaRPr lang="en-AU" altLang="zh-TW" sz="800" b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 marL="360000"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又好比黑門的甘露，降在錫安山，因為在那裏有耶和華所命定的福，就是永遠的生命。</a:t>
            </a:r>
            <a:endParaRPr lang="en-A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351584" y="1071593"/>
            <a:ext cx="7560840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哥林多前書</a:t>
            </a:r>
            <a:r>
              <a:rPr lang="en-AU" sz="4400" b="1" u="sng" dirty="0">
                <a:latin typeface="Times New Roman" panose="02020603050405020304" pitchFamily="18" charset="0"/>
                <a:ea typeface="MingLiU" panose="02020509000000000000" pitchFamily="49" charset="-120"/>
              </a:rPr>
              <a:t>4:3-4</a:t>
            </a:r>
            <a:endParaRPr lang="en-AU" sz="4400" b="1" i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我被你們論斷，或被別人論斷，我都以為極小的事。連我自己也不論斷自己。我雖不覺得自己有錯，卻也不能因此得以稱義。但判斷我的乃是主。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639616" y="1268760"/>
            <a:ext cx="7056784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雅各書</a:t>
            </a:r>
            <a:r>
              <a:rPr lang="en-AU" sz="4400" b="1" u="sng" dirty="0">
                <a:latin typeface="Times New Roman" panose="02020603050405020304" pitchFamily="18" charset="0"/>
                <a:ea typeface="MingLiU" panose="02020509000000000000" pitchFamily="49" charset="-120"/>
              </a:rPr>
              <a:t>1:12</a:t>
            </a:r>
          </a:p>
          <a:p>
            <a:pPr>
              <a:lnSpc>
                <a:spcPct val="125000"/>
              </a:lnSpc>
            </a:pPr>
            <a:endParaRPr lang="en-AU" sz="800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忍受試探的人是有福的，因為他經過試驗以後，必得生命的冠冕。這是主應許給那些愛他之人的。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351584" y="1412776"/>
            <a:ext cx="7416824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約翰福音</a:t>
            </a:r>
            <a:r>
              <a:rPr lang="en-AU" sz="4400" b="1" u="sng" dirty="0">
                <a:latin typeface="Times New Roman" panose="02020603050405020304" pitchFamily="18" charset="0"/>
                <a:ea typeface="MingLiU" panose="02020509000000000000" pitchFamily="49" charset="-120"/>
              </a:rPr>
              <a:t>15:5-8</a:t>
            </a:r>
            <a:endParaRPr lang="en-AU" sz="4400" b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我是葡萄樹，你們是枝子。常在我裏面的，我也常在他裏面。這人就多結果子。因為離了我，你們就不能作甚麼。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351584" y="456040"/>
            <a:ext cx="7416824" cy="60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啟示錄</a:t>
            </a:r>
            <a:r>
              <a:rPr lang="en-AU" sz="4400" b="1" u="sng" dirty="0">
                <a:latin typeface="Times New Roman" panose="02020603050405020304" pitchFamily="18" charset="0"/>
                <a:ea typeface="MingLiU" panose="02020509000000000000" pitchFamily="49" charset="-120"/>
                <a:cs typeface="Times New Roman" panose="02020603050405020304" pitchFamily="18" charset="0"/>
              </a:rPr>
              <a:t>14:1, 3a</a:t>
            </a:r>
          </a:p>
          <a:p>
            <a:pPr>
              <a:lnSpc>
                <a:spcPct val="125000"/>
              </a:lnSpc>
            </a:pPr>
            <a:endParaRPr lang="en-AU" altLang="zh-TW" sz="1200" b="1" u="sng" dirty="0">
              <a:latin typeface="Times New Roman" panose="02020603050405020304" pitchFamily="18" charset="0"/>
              <a:ea typeface="MingLiU" panose="02020509000000000000" pitchFamily="49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我又觀看，見羔羊站在錫安山，同他又有十四萬四千人，都有他的名和他父的名寫在額上</a:t>
            </a:r>
            <a:r>
              <a:rPr lang="en-AU" sz="4000" b="1" dirty="0">
                <a:latin typeface="Times New Roman" panose="02020603050405020304" pitchFamily="18" charset="0"/>
                <a:ea typeface="DFKai-SB" panose="03000509000000000000" pitchFamily="65" charset="-120"/>
              </a:rPr>
              <a:t>…</a:t>
            </a:r>
          </a:p>
          <a:p>
            <a:pPr>
              <a:lnSpc>
                <a:spcPct val="125000"/>
              </a:lnSpc>
            </a:pPr>
            <a:endParaRPr lang="en-AU" sz="1200" b="1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他們在寶座前，並在四活物和眾長老前唱歌</a:t>
            </a:r>
            <a:r>
              <a:rPr lang="en-AU" sz="4000" b="1" dirty="0">
                <a:latin typeface="Times New Roman" panose="02020603050405020304" pitchFamily="18" charset="0"/>
                <a:ea typeface="DFKai-SB" panose="03000509000000000000" pitchFamily="65" charset="-120"/>
              </a:rPr>
              <a:t>…</a:t>
            </a:r>
          </a:p>
          <a:p>
            <a:pPr>
              <a:lnSpc>
                <a:spcPct val="125000"/>
              </a:lnSpc>
            </a:pP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Widescreen</PresentationFormat>
  <Paragraphs>66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DFKai-SB</vt:lpstr>
      <vt:lpstr>SimSun</vt:lpstr>
      <vt:lpstr>Arial</vt:lpstr>
      <vt:lpstr>Calibri</vt:lpstr>
      <vt:lpstr>Calibri Light</vt:lpstr>
      <vt:lpstr>Times New Roman</vt:lpstr>
      <vt:lpstr>Office Theme</vt:lpstr>
      <vt:lpstr>    诗篇133：1-3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 诗篇133：1-3</dc:title>
  <dc:creator>Kezia Lim</dc:creator>
  <cp:lastModifiedBy>Kezia Lim</cp:lastModifiedBy>
  <cp:revision>1</cp:revision>
  <dcterms:created xsi:type="dcterms:W3CDTF">2019-10-28T07:14:14Z</dcterms:created>
  <dcterms:modified xsi:type="dcterms:W3CDTF">2019-10-28T07:15:05Z</dcterms:modified>
</cp:coreProperties>
</file>