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23"/>
  </p:notesMasterIdLst>
  <p:sldIdLst>
    <p:sldId id="324" r:id="rId2"/>
    <p:sldId id="337" r:id="rId3"/>
    <p:sldId id="384" r:id="rId4"/>
    <p:sldId id="338" r:id="rId5"/>
    <p:sldId id="386" r:id="rId6"/>
    <p:sldId id="387" r:id="rId7"/>
    <p:sldId id="350" r:id="rId8"/>
    <p:sldId id="373" r:id="rId9"/>
    <p:sldId id="385" r:id="rId10"/>
    <p:sldId id="375" r:id="rId11"/>
    <p:sldId id="388" r:id="rId12"/>
    <p:sldId id="390" r:id="rId13"/>
    <p:sldId id="392" r:id="rId14"/>
    <p:sldId id="393" r:id="rId15"/>
    <p:sldId id="394" r:id="rId16"/>
    <p:sldId id="395" r:id="rId17"/>
    <p:sldId id="396" r:id="rId18"/>
    <p:sldId id="397" r:id="rId19"/>
    <p:sldId id="398" r:id="rId20"/>
    <p:sldId id="399" r:id="rId21"/>
    <p:sldId id="400" r:id="rId2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2" autoAdjust="0"/>
    <p:restoredTop sz="94624" autoAdjust="0"/>
  </p:normalViewPr>
  <p:slideViewPr>
    <p:cSldViewPr>
      <p:cViewPr varScale="1">
        <p:scale>
          <a:sx n="81" d="100"/>
          <a:sy n="81" d="100"/>
        </p:scale>
        <p:origin x="151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F5BCC2-1782-4FE5-9481-431AA6809EF4}" type="datetimeFigureOut">
              <a:rPr lang="en-AU"/>
              <a:pPr>
                <a:defRPr/>
              </a:pPr>
              <a:t>26/11/2019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835FB9-6EED-43C5-BBDF-61932BF970C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8864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22624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43850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7078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04802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39247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136776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47538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2700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69591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937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6112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89CB-2575-49D5-AFB2-EC304C13D95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90C77-C0C3-416F-B6EE-49EB69948D7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6C22-F65A-469A-B87F-0D4F0428331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05A7-189C-412D-92C5-891FF131D2A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5F15-4DE2-4B8A-8864-C1C4C0F870B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DCC4-6E5F-47C8-92CB-9F856FC3263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6EF8-446C-4FB5-A1F4-55B87BE939C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B475-B34E-48FB-952C-2EA91C24072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ADDE-3AA4-4D3D-AB3A-45F4E825575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69FD-9A08-4EF7-BE92-435739A521A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7B46-8657-4A39-88A8-D8F6602E6B4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7C6B6D-4388-4A5A-92FF-3CE67B9E9D3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95736" y="836712"/>
            <a:ext cx="4464496" cy="550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dirty="0">
                <a:latin typeface="DFKai-SB" pitchFamily="65" charset="-120"/>
                <a:ea typeface="DFKai-SB" pitchFamily="65" charset="-120"/>
                <a:cs typeface="Ebrima" pitchFamily="2" charset="0"/>
              </a:rPr>
              <a:t>一份愛的禮物</a:t>
            </a:r>
            <a:endParaRPr lang="en-AU" altLang="zh-TW" sz="44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25000"/>
              </a:lnSpc>
            </a:pPr>
            <a:endParaRPr lang="en-AU" altLang="zh-TW" sz="2400" b="1" u="sng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lvl="0" indent="-742950">
              <a:lnSpc>
                <a:spcPct val="150000"/>
              </a:lnSpc>
            </a:pPr>
            <a:r>
              <a:rPr lang="zh-TW" altLang="en-US" sz="44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約翰壹書</a:t>
            </a:r>
            <a:r>
              <a:rPr lang="en-US" sz="44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4:9-12</a:t>
            </a:r>
            <a:endParaRPr lang="en-US" altLang="zh-TW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50000"/>
              </a:lnSpc>
            </a:pPr>
            <a:endParaRPr lang="zh-TW" altLang="en-US" sz="4800" b="1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995833"/>
            <a:ext cx="7632848" cy="471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AU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9:35-36</a:t>
            </a:r>
            <a:endParaRPr lang="en-US" sz="8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耶穌走遍各城各鄉，在會堂裏教訓人，宣講天國的福音，又醫治各樣的病症。他看見許多的人，就憐憫他們，因為他們困苦流離，如同羊沒有牧人一般。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688329"/>
            <a:ext cx="7632848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約翰壹書 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4:10</a:t>
            </a:r>
          </a:p>
          <a:p>
            <a:pPr>
              <a:lnSpc>
                <a:spcPct val="125000"/>
              </a:lnSpc>
            </a:pPr>
            <a:endParaRPr lang="en-US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不是我們愛神，乃是神愛我們，差他兒子為我們的罪作了挽回祭，這就是愛了。</a:t>
            </a:r>
          </a:p>
        </p:txBody>
      </p:sp>
    </p:spTree>
    <p:extLst>
      <p:ext uri="{BB962C8B-B14F-4D97-AF65-F5344CB8AC3E}">
        <p14:creationId xmlns:p14="http://schemas.microsoft.com/office/powerpoint/2010/main" val="2005731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043608" y="2708920"/>
            <a:ext cx="7704856" cy="10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TW" sz="44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3. </a:t>
            </a:r>
            <a:r>
              <a:rPr lang="zh-TW" altLang="en-US" sz="44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我們應當如何回應神的愛</a:t>
            </a:r>
          </a:p>
        </p:txBody>
      </p:sp>
    </p:spTree>
    <p:extLst>
      <p:ext uri="{BB962C8B-B14F-4D97-AF65-F5344CB8AC3E}">
        <p14:creationId xmlns:p14="http://schemas.microsoft.com/office/powerpoint/2010/main" val="1061765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765273"/>
            <a:ext cx="7632848" cy="317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14:21</a:t>
            </a:r>
            <a:endParaRPr lang="en-US" altLang="zh-TW" sz="8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有了我的命令又遵守的，這人就是愛我的，愛我的必蒙我父愛他，我也要愛他，並且要向他顯現。</a:t>
            </a:r>
          </a:p>
        </p:txBody>
      </p:sp>
    </p:spTree>
    <p:extLst>
      <p:ext uri="{BB962C8B-B14F-4D97-AF65-F5344CB8AC3E}">
        <p14:creationId xmlns:p14="http://schemas.microsoft.com/office/powerpoint/2010/main" val="869177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909270"/>
            <a:ext cx="7632848" cy="4889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13:34-35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我賜給你們一條新命令，乃是叫你們彼此相愛；我怎樣愛你們，你們也要怎樣相愛。你們若有彼此相愛的心，眾人因此就認出你們是我的門徒了。</a:t>
            </a:r>
          </a:p>
        </p:txBody>
      </p:sp>
    </p:spTree>
    <p:extLst>
      <p:ext uri="{BB962C8B-B14F-4D97-AF65-F5344CB8AC3E}">
        <p14:creationId xmlns:p14="http://schemas.microsoft.com/office/powerpoint/2010/main" val="376784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909270"/>
            <a:ext cx="7632848" cy="4889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約翰壹書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4:11-12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親愛的弟兄啊，神既是這樣愛我們，我們也當彼此相愛。從來沒有人見過神，我們若彼此相愛，神就住在我們裏面，愛他的心在我裏面得以完全了。</a:t>
            </a:r>
          </a:p>
        </p:txBody>
      </p:sp>
    </p:spTree>
    <p:extLst>
      <p:ext uri="{BB962C8B-B14F-4D97-AF65-F5344CB8AC3E}">
        <p14:creationId xmlns:p14="http://schemas.microsoft.com/office/powerpoint/2010/main" val="368615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909270"/>
            <a:ext cx="7632848" cy="4889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25:35-36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因為我餓了，你們給我吃；渴了，你們給我喝；我作客旅，你們留我住；我赤身露體，你們給我穿；我病了，你們看顧我；我在監裏，你們來看我。</a:t>
            </a:r>
          </a:p>
        </p:txBody>
      </p:sp>
    </p:spTree>
    <p:extLst>
      <p:ext uri="{BB962C8B-B14F-4D97-AF65-F5344CB8AC3E}">
        <p14:creationId xmlns:p14="http://schemas.microsoft.com/office/powerpoint/2010/main" val="1491790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678711"/>
            <a:ext cx="7632848" cy="3350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馬太福音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25:40</a:t>
            </a:r>
            <a:r>
              <a:rPr lang="en-US" altLang="zh-TW" sz="40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b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這些事你們既作在我這弟兄中一個最小的身上，就是作在我身上了。</a:t>
            </a:r>
          </a:p>
        </p:txBody>
      </p:sp>
    </p:spTree>
    <p:extLst>
      <p:ext uri="{BB962C8B-B14F-4D97-AF65-F5344CB8AC3E}">
        <p14:creationId xmlns:p14="http://schemas.microsoft.com/office/powerpoint/2010/main" val="3117861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79712" y="292006"/>
            <a:ext cx="4248472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i="1" u="sng" dirty="0">
                <a:latin typeface="DFKai-SB" panose="03000509000000000000" pitchFamily="65" charset="-120"/>
                <a:ea typeface="DFKai-SB" panose="03000509000000000000" pitchFamily="65" charset="-120"/>
              </a:rPr>
              <a:t>最珍貴的禮物</a:t>
            </a:r>
            <a:endParaRPr lang="en-US" altLang="zh-TW" sz="4400" b="1" i="1" u="sng" kern="1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en-US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en-US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en-US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全世界 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最珍貴的禮物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天父   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賜給我們</a:t>
            </a: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en-AU" altLang="zh-TW" sz="8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endParaRPr lang="zh-TW" altLang="en-US" sz="800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耶穌   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為我們降生   </a:t>
            </a:r>
            <a:endParaRPr lang="en-AU" altLang="zh-TW" sz="4000" b="1" kern="100" dirty="0">
              <a:latin typeface="Times New Roman" panose="02020603050405020304" pitchFamily="18" charset="0"/>
              <a:ea typeface="DFKai-SB" panose="03000509000000000000" pitchFamily="65" charset="-120"/>
            </a:endParaRPr>
          </a:p>
          <a:p>
            <a:pPr marL="0" marR="0" indent="304800"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</a:rPr>
              <a:t>為我們受死</a:t>
            </a:r>
          </a:p>
        </p:txBody>
      </p:sp>
    </p:spTree>
    <p:extLst>
      <p:ext uri="{BB962C8B-B14F-4D97-AF65-F5344CB8AC3E}">
        <p14:creationId xmlns:p14="http://schemas.microsoft.com/office/powerpoint/2010/main" val="1642920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11760" y="570749"/>
            <a:ext cx="4608512" cy="5716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全世界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最珍貴的禮物   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天父   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賜給我們 </a:t>
            </a: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耶穌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為我們復活  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賜我們永生</a:t>
            </a:r>
          </a:p>
        </p:txBody>
      </p:sp>
    </p:spTree>
    <p:extLst>
      <p:ext uri="{BB962C8B-B14F-4D97-AF65-F5344CB8AC3E}">
        <p14:creationId xmlns:p14="http://schemas.microsoft.com/office/powerpoint/2010/main" val="193604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1918145"/>
            <a:ext cx="8064896" cy="28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提摩太前書</a:t>
            </a:r>
            <a:r>
              <a:rPr lang="en-US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1:15</a:t>
            </a:r>
            <a:r>
              <a:rPr lang="en-AU" altLang="zh-TW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a</a:t>
            </a:r>
            <a:endParaRPr lang="en-US" altLang="zh-TW" sz="800" dirty="0">
              <a:latin typeface="Times New Roman" pitchFamily="18" charset="0"/>
              <a:cs typeface="Times New Roman" pitchFamily="18" charset="0"/>
            </a:endParaRPr>
          </a:p>
          <a:p>
            <a:endParaRPr lang="en-AU" sz="1000" dirty="0"/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“基督耶穌降世，為要拯救罪人。”這話是可信的，是十分可佩服的。</a:t>
            </a:r>
            <a:endParaRPr lang="en-AU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95736" y="1241347"/>
            <a:ext cx="5256584" cy="463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這一份愛的禮物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從天父來的禮物</a:t>
            </a: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何等的寶貴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何等的奇妙恩典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為了你   也為了我</a:t>
            </a:r>
          </a:p>
        </p:txBody>
      </p:sp>
    </p:spTree>
    <p:extLst>
      <p:ext uri="{BB962C8B-B14F-4D97-AF65-F5344CB8AC3E}">
        <p14:creationId xmlns:p14="http://schemas.microsoft.com/office/powerpoint/2010/main" val="4152959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91680" y="1186302"/>
            <a:ext cx="6120680" cy="448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這一份愛的禮物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從天父來的禮物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讓我們珍惜  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讓我們與人分享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將這愛   傳給每一個人</a:t>
            </a:r>
          </a:p>
        </p:txBody>
      </p:sp>
    </p:spTree>
    <p:extLst>
      <p:ext uri="{BB962C8B-B14F-4D97-AF65-F5344CB8AC3E}">
        <p14:creationId xmlns:p14="http://schemas.microsoft.com/office/powerpoint/2010/main" val="48472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1406250"/>
            <a:ext cx="7488832" cy="3769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AU" sz="800" b="1" dirty="0"/>
          </a:p>
          <a:p>
            <a:endParaRPr lang="en-AU" sz="800" b="1" dirty="0"/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與“愛的禮物”有關的三方面</a:t>
            </a:r>
            <a:endParaRPr lang="en-US" altLang="zh-TW" sz="44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US" sz="8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en-AU" sz="1000" dirty="0"/>
          </a:p>
          <a:p>
            <a:pPr>
              <a:lnSpc>
                <a:spcPct val="125000"/>
              </a:lnSpc>
              <a:tabLst>
                <a:tab pos="1608138" algn="l"/>
              </a:tabLst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1.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甚麼是最偉大的愛？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  <a:tabLst>
                <a:tab pos="1608138" algn="l"/>
              </a:tabLst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主耶穌的一生顯明神的大愛</a:t>
            </a:r>
            <a:endParaRPr lang="en-AU" altLang="zh-TW" sz="40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  <a:tabLst>
                <a:tab pos="1608138" algn="l"/>
              </a:tabLst>
            </a:pPr>
            <a:r>
              <a:rPr lang="en-US" altLang="zh-TW" sz="40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3. </a:t>
            </a: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我們應當如何回應神的愛</a:t>
            </a:r>
            <a:endParaRPr lang="en-AU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403648" y="2708920"/>
            <a:ext cx="7128792" cy="1054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TW" sz="44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1. 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甚麼是最偉大的愛？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043608" y="1251346"/>
            <a:ext cx="7056784" cy="4293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約翰福音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3:16</a:t>
            </a:r>
            <a:endParaRPr lang="en-US" altLang="zh-TW" sz="44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US" altLang="zh-TW" sz="800" b="1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神愛世人，甚至將他的獨生子賜給他們，叫一切信他的不至滅亡，反得永生。</a:t>
            </a:r>
            <a:endParaRPr lang="en-US" sz="800" b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27584" y="2709176"/>
            <a:ext cx="7704856" cy="105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1000" b="1" u="sng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TW" sz="44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2. </a:t>
            </a:r>
            <a:r>
              <a:rPr lang="zh-TW" altLang="en-US" sz="4400" b="1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主耶穌的一生顯明神的大愛</a:t>
            </a:r>
          </a:p>
        </p:txBody>
      </p:sp>
    </p:spTree>
    <p:extLst>
      <p:ext uri="{BB962C8B-B14F-4D97-AF65-F5344CB8AC3E}">
        <p14:creationId xmlns:p14="http://schemas.microsoft.com/office/powerpoint/2010/main" val="270814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1798940"/>
            <a:ext cx="8208912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腓立比書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2:6-8</a:t>
            </a:r>
          </a:p>
          <a:p>
            <a:pPr>
              <a:lnSpc>
                <a:spcPct val="125000"/>
              </a:lnSpc>
            </a:pPr>
            <a:endParaRPr lang="en-US" sz="800" b="1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他本有神的形象，不以自己與神同等為強奪的，反倒虛己，取了奴僕的形象，成為人的樣式。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59632" y="2232892"/>
            <a:ext cx="6552728" cy="2330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既有人的樣子，就自己卑微，存心順服，以至於死，且死在十字架上。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043608" y="1723138"/>
            <a:ext cx="7200800" cy="3350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約翰壹書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4:9</a:t>
            </a:r>
          </a:p>
          <a:p>
            <a:pPr>
              <a:lnSpc>
                <a:spcPct val="125000"/>
              </a:lnSpc>
            </a:pPr>
            <a:endParaRPr lang="en-US" sz="900" b="1" u="sng" dirty="0">
              <a:latin typeface="Times New Roman" panose="02020603050405020304" pitchFamily="18" charset="0"/>
              <a:ea typeface="DFKai-SB" pitchFamily="65" charset="-120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itchFamily="65" charset="-120"/>
                <a:ea typeface="DFKai-SB" pitchFamily="65" charset="-120"/>
              </a:rPr>
              <a:t>神差祂獨生子到世間來，使我們藉著他得生，神愛我們的心在此就顯明了。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</TotalTime>
  <Words>633</Words>
  <Application>Microsoft Office PowerPoint</Application>
  <PresentationFormat>On-screen Show (4:3)</PresentationFormat>
  <Paragraphs>120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DFKai-SB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從家庭看靈性追求</dc:title>
  <dc:creator>Raymond Au</dc:creator>
  <cp:lastModifiedBy>Naomi Wong</cp:lastModifiedBy>
  <cp:revision>286</cp:revision>
  <dcterms:created xsi:type="dcterms:W3CDTF">2007-06-09T13:15:36Z</dcterms:created>
  <dcterms:modified xsi:type="dcterms:W3CDTF">2019-11-26T10:13:01Z</dcterms:modified>
</cp:coreProperties>
</file>