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78" r:id="rId5"/>
    <p:sldId id="279" r:id="rId6"/>
    <p:sldId id="258" r:id="rId7"/>
    <p:sldId id="280" r:id="rId8"/>
    <p:sldId id="282" r:id="rId9"/>
    <p:sldId id="295" r:id="rId10"/>
    <p:sldId id="287" r:id="rId11"/>
    <p:sldId id="284" r:id="rId12"/>
    <p:sldId id="285" r:id="rId13"/>
    <p:sldId id="286" r:id="rId14"/>
    <p:sldId id="289" r:id="rId15"/>
    <p:sldId id="290" r:id="rId16"/>
    <p:sldId id="291" r:id="rId17"/>
    <p:sldId id="292" r:id="rId18"/>
    <p:sldId id="294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8FE9-2F45-4D0E-817D-C336882D36D9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287E-D572-4537-993F-5F2D8E614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79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8FE9-2F45-4D0E-817D-C336882D36D9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287E-D572-4537-993F-5F2D8E614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4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8FE9-2F45-4D0E-817D-C336882D36D9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287E-D572-4537-993F-5F2D8E614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757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8FE9-2F45-4D0E-817D-C336882D36D9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287E-D572-4537-993F-5F2D8E614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8FE9-2F45-4D0E-817D-C336882D36D9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287E-D572-4537-993F-5F2D8E614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758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8FE9-2F45-4D0E-817D-C336882D36D9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287E-D572-4537-993F-5F2D8E614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98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8FE9-2F45-4D0E-817D-C336882D36D9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287E-D572-4537-993F-5F2D8E614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112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8FE9-2F45-4D0E-817D-C336882D36D9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287E-D572-4537-993F-5F2D8E614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838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8FE9-2F45-4D0E-817D-C336882D36D9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287E-D572-4537-993F-5F2D8E614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13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8FE9-2F45-4D0E-817D-C336882D36D9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287E-D572-4537-993F-5F2D8E614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06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8FE9-2F45-4D0E-817D-C336882D36D9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287E-D572-4537-993F-5F2D8E614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517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98FE9-2F45-4D0E-817D-C336882D36D9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287E-D572-4537-993F-5F2D8E614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78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与</a:t>
            </a:r>
            <a:r>
              <a:rPr lang="zh-CN" altLang="en-US" dirty="0"/>
              <a:t>世俗为友就是与神为</a:t>
            </a:r>
            <a:r>
              <a:rPr lang="zh-CN" altLang="en-US" dirty="0" smtClean="0"/>
              <a:t>敌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09963"/>
            <a:ext cx="6858000" cy="1655762"/>
          </a:xfrm>
        </p:spPr>
        <p:txBody>
          <a:bodyPr>
            <a:normAutofit/>
          </a:bodyPr>
          <a:lstStyle/>
          <a:p>
            <a:endParaRPr lang="en-AU" sz="3600" dirty="0"/>
          </a:p>
          <a:p>
            <a:r>
              <a:rPr lang="zh-CN" altLang="en-US" sz="3600" dirty="0"/>
              <a:t>经文： 雅各书</a:t>
            </a:r>
            <a:r>
              <a:rPr lang="en-AU" sz="3600" dirty="0"/>
              <a:t>4</a:t>
            </a:r>
            <a:r>
              <a:rPr lang="zh-CN" altLang="en-US" sz="3600" dirty="0"/>
              <a:t>：</a:t>
            </a:r>
            <a:r>
              <a:rPr lang="en-AU" sz="3600" dirty="0"/>
              <a:t>1</a:t>
            </a:r>
            <a:r>
              <a:rPr lang="zh-CN" altLang="en-US" sz="3600" dirty="0"/>
              <a:t>－</a:t>
            </a:r>
            <a:r>
              <a:rPr lang="en-AU" sz="3600" dirty="0"/>
              <a:t>10 </a:t>
            </a:r>
          </a:p>
        </p:txBody>
      </p:sp>
    </p:spTree>
    <p:extLst>
      <p:ext uri="{BB962C8B-B14F-4D97-AF65-F5344CB8AC3E}">
        <p14:creationId xmlns:p14="http://schemas.microsoft.com/office/powerpoint/2010/main" val="40092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654" y="1723662"/>
            <a:ext cx="88253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4:4 </a:t>
            </a:r>
            <a:r>
              <a:rPr lang="zh-CN" altLang="en-US" sz="4400" dirty="0"/>
              <a:t>你们这些</a:t>
            </a:r>
            <a:r>
              <a:rPr lang="zh-CN" altLang="en-US" sz="4400" b="1" u="sng" dirty="0">
                <a:solidFill>
                  <a:srgbClr val="FF0000"/>
                </a:solidFill>
              </a:rPr>
              <a:t>淫乱的人</a:t>
            </a:r>
            <a:r>
              <a:rPr lang="zh-CN" altLang="en-US" sz="4400" dirty="0"/>
              <a:t>哪，岂不知与世俗为友就是与神为敌么？所以</a:t>
            </a:r>
            <a:r>
              <a:rPr lang="zh-CN" altLang="en-US" sz="4400" b="1" u="sng" dirty="0">
                <a:solidFill>
                  <a:srgbClr val="FF0000"/>
                </a:solidFill>
              </a:rPr>
              <a:t>凡想要</a:t>
            </a:r>
            <a:r>
              <a:rPr lang="zh-CN" altLang="en-US" sz="4400" dirty="0"/>
              <a:t>与世俗为友的，就是与　神为敌了</a:t>
            </a:r>
            <a:r>
              <a:rPr lang="zh-CN" altLang="en-US" sz="4400" dirty="0" smtClean="0"/>
              <a:t>。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9749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982" y="823116"/>
            <a:ext cx="88253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约一</a:t>
            </a:r>
            <a:r>
              <a:rPr lang="en-AU" sz="4400" dirty="0"/>
              <a:t>2:15 </a:t>
            </a:r>
            <a:r>
              <a:rPr lang="zh-CN" altLang="en-US" sz="4400" dirty="0"/>
              <a:t>不要爱世</a:t>
            </a:r>
            <a:r>
              <a:rPr lang="zh-CN" altLang="en-US" sz="4400" dirty="0" smtClean="0"/>
              <a:t>界，和</a:t>
            </a:r>
            <a:r>
              <a:rPr lang="zh-CN" altLang="en-US" sz="4400" dirty="0"/>
              <a:t>世界上的事。人若爱世</a:t>
            </a:r>
            <a:r>
              <a:rPr lang="zh-CN" altLang="en-US" sz="4400" dirty="0" smtClean="0"/>
              <a:t>界，爱</a:t>
            </a:r>
            <a:r>
              <a:rPr lang="zh-CN" altLang="en-US" sz="4400" dirty="0"/>
              <a:t>父的心就不在他里面了</a:t>
            </a:r>
            <a:r>
              <a:rPr lang="zh-CN" altLang="en-US" sz="4400" dirty="0" smtClean="0"/>
              <a:t>。</a:t>
            </a:r>
            <a:endParaRPr lang="en-US" altLang="zh-CN" sz="4400" dirty="0" smtClean="0"/>
          </a:p>
          <a:p>
            <a:endParaRPr lang="en-AU" sz="4400" dirty="0"/>
          </a:p>
          <a:p>
            <a:r>
              <a:rPr lang="en-AU" sz="4400" dirty="0"/>
              <a:t>2:16 </a:t>
            </a:r>
            <a:r>
              <a:rPr lang="zh-CN" altLang="en-US" sz="4400" dirty="0"/>
              <a:t>因为凡世界上的</a:t>
            </a:r>
            <a:r>
              <a:rPr lang="zh-CN" altLang="en-US" sz="4400" dirty="0" smtClean="0"/>
              <a:t>事，就</a:t>
            </a:r>
            <a:r>
              <a:rPr lang="zh-CN" altLang="en-US" sz="4400" dirty="0"/>
              <a:t>像肉体的情</a:t>
            </a:r>
            <a:r>
              <a:rPr lang="zh-CN" altLang="en-US" sz="4400" dirty="0" smtClean="0"/>
              <a:t>欲，眼</a:t>
            </a:r>
            <a:r>
              <a:rPr lang="zh-CN" altLang="en-US" sz="4400" dirty="0"/>
              <a:t>目的情</a:t>
            </a:r>
            <a:r>
              <a:rPr lang="zh-CN" altLang="en-US" sz="4400" dirty="0" smtClean="0"/>
              <a:t>欲，并</a:t>
            </a:r>
            <a:r>
              <a:rPr lang="zh-CN" altLang="en-US" sz="4400" dirty="0"/>
              <a:t>今生的骄</a:t>
            </a:r>
            <a:r>
              <a:rPr lang="zh-CN" altLang="en-US" sz="4400" dirty="0" smtClean="0"/>
              <a:t>傲，都</a:t>
            </a:r>
            <a:r>
              <a:rPr lang="zh-CN" altLang="en-US" sz="4400" dirty="0"/>
              <a:t>不是从父来</a:t>
            </a:r>
            <a:r>
              <a:rPr lang="zh-CN" altLang="en-US" sz="4400" dirty="0" smtClean="0"/>
              <a:t>的，乃</a:t>
            </a:r>
            <a:r>
              <a:rPr lang="zh-CN" altLang="en-US" sz="4400" dirty="0"/>
              <a:t>是从世界来的。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40113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6691" y="892388"/>
            <a:ext cx="71905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神恨恶我们与世俗为</a:t>
            </a:r>
            <a:r>
              <a:rPr lang="zh-CN" altLang="en-US" sz="4800" dirty="0" smtClean="0"/>
              <a:t>友</a:t>
            </a:r>
            <a:endParaRPr lang="en-US" altLang="zh-CN" sz="4800" dirty="0" smtClean="0"/>
          </a:p>
          <a:p>
            <a:endParaRPr lang="en-US" altLang="zh-CN" sz="4800" dirty="0" smtClean="0"/>
          </a:p>
          <a:p>
            <a:r>
              <a:rPr lang="zh-CN" altLang="en-US" sz="4800" dirty="0" smtClean="0"/>
              <a:t>我</a:t>
            </a:r>
            <a:r>
              <a:rPr lang="zh-CN" altLang="en-US" sz="4800" dirty="0"/>
              <a:t>们的</a:t>
            </a:r>
            <a:r>
              <a:rPr lang="zh-CN" altLang="en-US" sz="4800" dirty="0" smtClean="0"/>
              <a:t>心向</a:t>
            </a:r>
            <a:r>
              <a:rPr lang="zh-CN" altLang="en-US" sz="4800" dirty="0"/>
              <a:t>着这个世</a:t>
            </a:r>
            <a:r>
              <a:rPr lang="zh-CN" altLang="en-US" sz="4800" dirty="0" smtClean="0"/>
              <a:t>界</a:t>
            </a:r>
            <a:endParaRPr lang="en-US" altLang="zh-CN" sz="4800" dirty="0" smtClean="0"/>
          </a:p>
          <a:p>
            <a:r>
              <a:rPr lang="zh-CN" altLang="en-US" sz="4800" dirty="0" smtClean="0"/>
              <a:t>我</a:t>
            </a:r>
            <a:r>
              <a:rPr lang="zh-CN" altLang="en-US" sz="4800" dirty="0"/>
              <a:t>们的心远离了</a:t>
            </a:r>
            <a:r>
              <a:rPr lang="zh-CN" altLang="en-US" sz="4800" dirty="0" smtClean="0"/>
              <a:t>祂</a:t>
            </a:r>
            <a:endParaRPr lang="en-US" altLang="zh-CN" sz="4800" dirty="0" smtClean="0"/>
          </a:p>
          <a:p>
            <a:r>
              <a:rPr lang="zh-CN" altLang="en-US" sz="4800" dirty="0" smtClean="0"/>
              <a:t>没</a:t>
            </a:r>
            <a:r>
              <a:rPr lang="zh-CN" altLang="en-US" sz="4800" dirty="0"/>
              <a:t>有专一向</a:t>
            </a:r>
            <a:r>
              <a:rPr lang="zh-CN" altLang="en-US" sz="4800" dirty="0" smtClean="0"/>
              <a:t>祂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8905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110" y="1114062"/>
            <a:ext cx="88253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4:5 </a:t>
            </a:r>
            <a:r>
              <a:rPr lang="zh-CN" altLang="en-US" sz="4400" dirty="0"/>
              <a:t>你们想经上所说是徒然的么？　神所赐住在我们里面的灵，是恋爱至于嫉妒么</a:t>
            </a:r>
            <a:r>
              <a:rPr lang="zh-CN" altLang="en-US" sz="4400" dirty="0" smtClean="0"/>
              <a:t>？</a:t>
            </a:r>
            <a:endParaRPr lang="en-US" altLang="zh-CN" sz="4400" dirty="0" smtClean="0"/>
          </a:p>
          <a:p>
            <a:endParaRPr lang="en-AU" sz="4400" dirty="0"/>
          </a:p>
          <a:p>
            <a:r>
              <a:rPr lang="en-AU" sz="4400" dirty="0"/>
              <a:t>4:6 </a:t>
            </a:r>
            <a:r>
              <a:rPr lang="zh-CN" altLang="en-US" sz="4400" dirty="0"/>
              <a:t>但他赐更多的恩典。所以经上说：</a:t>
            </a:r>
            <a:r>
              <a:rPr lang="en-AU" sz="4400" dirty="0"/>
              <a:t>“</a:t>
            </a:r>
            <a:r>
              <a:rPr lang="zh-CN" altLang="en-US" sz="4400" dirty="0"/>
              <a:t>　神阻挡骄傲的人，赐恩给谦卑的人。”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9148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0"/>
            <a:ext cx="7886700" cy="1325563"/>
          </a:xfrm>
        </p:spPr>
        <p:txBody>
          <a:bodyPr/>
          <a:lstStyle/>
          <a:p>
            <a:r>
              <a:rPr lang="zh-CN" altLang="en-US" dirty="0" smtClean="0"/>
              <a:t>一条原则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93964" y="2491836"/>
            <a:ext cx="8825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4:6 </a:t>
            </a:r>
            <a:r>
              <a:rPr lang="zh-CN" altLang="en-US" sz="4000" dirty="0"/>
              <a:t>但他赐更多的恩典。所以经上说</a:t>
            </a:r>
            <a:r>
              <a:rPr lang="zh-CN" altLang="en-US" sz="4000" dirty="0" smtClean="0"/>
              <a:t>：“神</a:t>
            </a:r>
            <a:r>
              <a:rPr lang="zh-CN" altLang="en-US" sz="4000" dirty="0"/>
              <a:t>阻挡骄傲的人，赐恩给</a:t>
            </a:r>
            <a:r>
              <a:rPr lang="zh-CN" altLang="en-US" sz="4000" b="1" dirty="0">
                <a:solidFill>
                  <a:srgbClr val="FF0000"/>
                </a:solidFill>
              </a:rPr>
              <a:t>谦卑</a:t>
            </a:r>
            <a:r>
              <a:rPr lang="zh-CN" altLang="en-US" sz="4000" dirty="0"/>
              <a:t>的人</a:t>
            </a:r>
            <a:r>
              <a:rPr lang="zh-CN" altLang="en-US" sz="4000" dirty="0" smtClean="0"/>
              <a:t>。”</a:t>
            </a:r>
            <a:endParaRPr lang="en-US" altLang="zh-CN" sz="4000" dirty="0" smtClean="0"/>
          </a:p>
          <a:p>
            <a:r>
              <a:rPr lang="en-AU" sz="4000" dirty="0" smtClean="0"/>
              <a:t>4:10 </a:t>
            </a:r>
            <a:r>
              <a:rPr lang="zh-CN" altLang="en-US" sz="4000" dirty="0"/>
              <a:t>务要在主面前</a:t>
            </a:r>
            <a:r>
              <a:rPr lang="zh-CN" altLang="en-US" sz="4000" b="1" dirty="0">
                <a:solidFill>
                  <a:srgbClr val="FF0000"/>
                </a:solidFill>
              </a:rPr>
              <a:t>自卑</a:t>
            </a:r>
            <a:r>
              <a:rPr lang="zh-CN" altLang="en-US" sz="4000" dirty="0"/>
              <a:t>，主就必叫你们升高</a:t>
            </a:r>
            <a:r>
              <a:rPr lang="zh-CN" altLang="en-US" sz="4000" dirty="0" smtClean="0"/>
              <a:t>。</a:t>
            </a:r>
            <a:endParaRPr lang="en-AU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3964" y="98410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/>
              <a:t>4:7</a:t>
            </a:r>
            <a:r>
              <a:rPr lang="en-US" altLang="zh-CN" b="1" dirty="0" smtClean="0"/>
              <a:t>a </a:t>
            </a:r>
            <a:r>
              <a:rPr lang="en-AU" b="1" dirty="0" smtClean="0"/>
              <a:t>  </a:t>
            </a:r>
            <a:r>
              <a:rPr lang="zh-CN" altLang="en-US" b="1" dirty="0" smtClean="0"/>
              <a:t>故</a:t>
            </a:r>
            <a:r>
              <a:rPr lang="zh-CN" altLang="en-US" b="1" dirty="0"/>
              <a:t>此你们要顺服　神。</a:t>
            </a:r>
            <a:endParaRPr lang="en-A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3964" y="5228549"/>
            <a:ext cx="8825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1:9 </a:t>
            </a:r>
            <a:r>
              <a:rPr lang="zh-CN" altLang="en-US" sz="4000" dirty="0"/>
              <a:t>卑微的弟兄升</a:t>
            </a:r>
            <a:r>
              <a:rPr lang="zh-CN" altLang="en-US" sz="4000" dirty="0" smtClean="0"/>
              <a:t>高，就</a:t>
            </a:r>
            <a:r>
              <a:rPr lang="zh-CN" altLang="en-US" sz="4000" dirty="0"/>
              <a:t>该喜</a:t>
            </a:r>
            <a:r>
              <a:rPr lang="zh-CN" altLang="en-US" sz="4000" dirty="0" smtClean="0"/>
              <a:t>乐。</a:t>
            </a:r>
            <a:endParaRPr lang="en-AU" sz="4000" dirty="0"/>
          </a:p>
          <a:p>
            <a:r>
              <a:rPr lang="en-AU" sz="4000" dirty="0"/>
              <a:t>1:10 </a:t>
            </a:r>
            <a:r>
              <a:rPr lang="zh-CN" altLang="en-US" sz="4000" dirty="0"/>
              <a:t>富足的降</a:t>
            </a:r>
            <a:r>
              <a:rPr lang="zh-CN" altLang="en-US" sz="4000" dirty="0" smtClean="0"/>
              <a:t>卑，也</a:t>
            </a:r>
            <a:r>
              <a:rPr lang="zh-CN" altLang="en-US" sz="4000" dirty="0"/>
              <a:t>该如</a:t>
            </a:r>
            <a:r>
              <a:rPr lang="zh-CN" altLang="en-US" sz="4000" dirty="0" smtClean="0"/>
              <a:t>此。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19797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0"/>
            <a:ext cx="7886700" cy="1325563"/>
          </a:xfrm>
        </p:spPr>
        <p:txBody>
          <a:bodyPr/>
          <a:lstStyle/>
          <a:p>
            <a:r>
              <a:rPr lang="zh-CN" altLang="en-US" dirty="0" smtClean="0"/>
              <a:t>第一条命令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93964" y="3616112"/>
            <a:ext cx="8825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1</a:t>
            </a:r>
            <a:r>
              <a:rPr lang="en-US" altLang="zh-CN" sz="4000" dirty="0"/>
              <a:t>:</a:t>
            </a:r>
            <a:r>
              <a:rPr lang="en-US" altLang="zh-CN" sz="4000" dirty="0" smtClean="0"/>
              <a:t>21  </a:t>
            </a:r>
            <a:r>
              <a:rPr lang="zh-CN" altLang="en-US" sz="4000" dirty="0" smtClean="0"/>
              <a:t>所</a:t>
            </a:r>
            <a:r>
              <a:rPr lang="zh-CN" altLang="en-US" sz="4000" dirty="0"/>
              <a:t>以你们要脱去一切的污</a:t>
            </a:r>
            <a:r>
              <a:rPr lang="zh-CN" altLang="en-US" sz="4000" dirty="0" smtClean="0"/>
              <a:t>秽，和</a:t>
            </a:r>
            <a:r>
              <a:rPr lang="zh-CN" altLang="en-US" sz="4000" dirty="0"/>
              <a:t>盈馀的邪</a:t>
            </a:r>
            <a:r>
              <a:rPr lang="zh-CN" altLang="en-US" sz="4000" dirty="0" smtClean="0"/>
              <a:t>恶，存</a:t>
            </a:r>
            <a:r>
              <a:rPr lang="zh-CN" altLang="en-US" sz="4000" dirty="0"/>
              <a:t>温柔的心领受那所栽种的</a:t>
            </a:r>
            <a:r>
              <a:rPr lang="zh-CN" altLang="en-US" sz="4000" dirty="0" smtClean="0"/>
              <a:t>道，就</a:t>
            </a:r>
            <a:r>
              <a:rPr lang="zh-CN" altLang="en-US" sz="4000" dirty="0"/>
              <a:t>是能救你们灵魂的</a:t>
            </a:r>
            <a:r>
              <a:rPr lang="zh-CN" altLang="en-US" sz="4000" dirty="0" smtClean="0"/>
              <a:t>道。</a:t>
            </a:r>
            <a:endParaRPr lang="en-US" altLang="zh-CN" sz="4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3964" y="1553983"/>
            <a:ext cx="88253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/>
              <a:t>4:7</a:t>
            </a:r>
            <a:r>
              <a:rPr lang="en-US" altLang="zh-CN" b="1" dirty="0" smtClean="0"/>
              <a:t>b  </a:t>
            </a:r>
            <a:r>
              <a:rPr lang="zh-CN" altLang="en-US" b="1" dirty="0" smtClean="0"/>
              <a:t>务</a:t>
            </a:r>
            <a:r>
              <a:rPr lang="zh-CN" altLang="en-US" b="1" dirty="0"/>
              <a:t>要抵挡魔鬼，</a:t>
            </a:r>
            <a:r>
              <a:rPr lang="zh-CN" altLang="en-US" sz="3200" b="1" dirty="0"/>
              <a:t>魔鬼就必离开你们逃跑</a:t>
            </a:r>
            <a:r>
              <a:rPr lang="zh-CN" altLang="en-US" sz="3200" b="1" dirty="0" smtClean="0"/>
              <a:t>了。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25611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154635"/>
            <a:ext cx="7886700" cy="1325563"/>
          </a:xfrm>
        </p:spPr>
        <p:txBody>
          <a:bodyPr/>
          <a:lstStyle/>
          <a:p>
            <a:r>
              <a:rPr lang="zh-CN" altLang="en-US" dirty="0" smtClean="0"/>
              <a:t>第二条命令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13459" y="2548398"/>
            <a:ext cx="8825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A.  </a:t>
            </a:r>
            <a:r>
              <a:rPr lang="zh-CN" altLang="en-US" sz="4000" dirty="0" smtClean="0"/>
              <a:t>手</a:t>
            </a:r>
            <a:r>
              <a:rPr lang="zh-CN" altLang="en-US" sz="4000" dirty="0"/>
              <a:t>洁心</a:t>
            </a:r>
            <a:r>
              <a:rPr lang="zh-CN" altLang="en-US" sz="4000" dirty="0" smtClean="0"/>
              <a:t>清：</a:t>
            </a:r>
            <a:endParaRPr lang="en-US" altLang="zh-CN" sz="4000" dirty="0" smtClean="0"/>
          </a:p>
          <a:p>
            <a:r>
              <a:rPr lang="en-US" altLang="zh-CN" sz="4000" dirty="0" smtClean="0"/>
              <a:t>4:8b  </a:t>
            </a:r>
            <a:r>
              <a:rPr lang="zh-CN" altLang="en-US" sz="4000" dirty="0" smtClean="0"/>
              <a:t>有</a:t>
            </a:r>
            <a:r>
              <a:rPr lang="zh-CN" altLang="en-US" sz="4000" dirty="0"/>
              <a:t>罪的人哪，要洁净你们的手。心怀二意的人哪，要清洁你们的心。</a:t>
            </a:r>
            <a:endParaRPr lang="en-AU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3964" y="1173483"/>
            <a:ext cx="88253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/>
              <a:t>4:8</a:t>
            </a:r>
            <a:r>
              <a:rPr lang="en-US" altLang="zh-CN" b="1" dirty="0" smtClean="0"/>
              <a:t>a</a:t>
            </a:r>
            <a:r>
              <a:rPr lang="en-AU" b="1" dirty="0" smtClean="0"/>
              <a:t> </a:t>
            </a:r>
            <a:r>
              <a:rPr lang="zh-CN" altLang="en-US" b="1" dirty="0"/>
              <a:t>你们亲</a:t>
            </a:r>
            <a:r>
              <a:rPr lang="zh-CN" altLang="en-US" b="1" dirty="0" smtClean="0"/>
              <a:t>近神，</a:t>
            </a:r>
            <a:r>
              <a:rPr lang="zh-CN" altLang="en-US" sz="3600" b="1" dirty="0" smtClean="0"/>
              <a:t>神</a:t>
            </a:r>
            <a:r>
              <a:rPr lang="zh-CN" altLang="en-US" sz="3600" b="1" dirty="0"/>
              <a:t>就必亲近你们。</a:t>
            </a:r>
            <a:endParaRPr lang="en-A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8654" y="4841334"/>
            <a:ext cx="8825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1:27 </a:t>
            </a:r>
            <a:r>
              <a:rPr lang="zh-CN" altLang="en-US" sz="3600" dirty="0" smtClean="0"/>
              <a:t>在神</a:t>
            </a:r>
            <a:r>
              <a:rPr lang="zh-CN" altLang="en-US" sz="3600" dirty="0"/>
              <a:t>我们的父面</a:t>
            </a:r>
            <a:r>
              <a:rPr lang="zh-CN" altLang="en-US" sz="3600" dirty="0" smtClean="0"/>
              <a:t>前，那</a:t>
            </a:r>
            <a:r>
              <a:rPr lang="zh-CN" altLang="en-US" sz="3600" dirty="0"/>
              <a:t>清洁没有玷污的虔</a:t>
            </a:r>
            <a:r>
              <a:rPr lang="zh-CN" altLang="en-US" sz="3600" dirty="0" smtClean="0"/>
              <a:t>诚，就</a:t>
            </a:r>
            <a:r>
              <a:rPr lang="zh-CN" altLang="en-US" sz="3600" dirty="0"/>
              <a:t>是看顾在患难中的孤儿寡</a:t>
            </a:r>
            <a:r>
              <a:rPr lang="zh-CN" altLang="en-US" sz="3600" dirty="0" smtClean="0"/>
              <a:t>妇，并</a:t>
            </a:r>
            <a:r>
              <a:rPr lang="zh-CN" altLang="en-US" sz="3600" dirty="0"/>
              <a:t>且保守自己不沾染世俗。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10205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154635"/>
            <a:ext cx="7886700" cy="1325563"/>
          </a:xfrm>
        </p:spPr>
        <p:txBody>
          <a:bodyPr/>
          <a:lstStyle/>
          <a:p>
            <a:r>
              <a:rPr lang="zh-CN" altLang="en-US" dirty="0" smtClean="0"/>
              <a:t>第二条命令</a:t>
            </a:r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3964" y="1173483"/>
            <a:ext cx="88253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/>
              <a:t>4:8</a:t>
            </a:r>
            <a:r>
              <a:rPr lang="en-US" altLang="zh-CN" b="1" dirty="0" smtClean="0"/>
              <a:t>a</a:t>
            </a:r>
            <a:r>
              <a:rPr lang="en-AU" b="1" dirty="0" smtClean="0"/>
              <a:t> </a:t>
            </a:r>
            <a:r>
              <a:rPr lang="zh-CN" altLang="en-US" b="1" dirty="0"/>
              <a:t>你们亲</a:t>
            </a:r>
            <a:r>
              <a:rPr lang="zh-CN" altLang="en-US" b="1" dirty="0" smtClean="0"/>
              <a:t>近神，</a:t>
            </a:r>
            <a:r>
              <a:rPr lang="zh-CN" altLang="en-US" sz="3600" b="1" dirty="0" smtClean="0"/>
              <a:t>神</a:t>
            </a:r>
            <a:r>
              <a:rPr lang="zh-CN" altLang="en-US" sz="3600" b="1" dirty="0"/>
              <a:t>就必亲近你们。</a:t>
            </a:r>
            <a:endParaRPr lang="en-A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3965" y="2548398"/>
            <a:ext cx="8825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B. </a:t>
            </a:r>
            <a:r>
              <a:rPr lang="zh-CN" altLang="en-US" sz="3600" b="1" dirty="0" smtClean="0"/>
              <a:t>罪中悔改：</a:t>
            </a:r>
            <a:endParaRPr lang="en-AU" sz="3600" b="1" dirty="0" smtClean="0"/>
          </a:p>
          <a:p>
            <a:r>
              <a:rPr lang="en-AU" sz="3600" b="1" dirty="0" smtClean="0"/>
              <a:t>4:9  </a:t>
            </a:r>
            <a:r>
              <a:rPr lang="zh-CN" altLang="en-US" sz="3600" b="1" dirty="0" smtClean="0"/>
              <a:t>你</a:t>
            </a:r>
            <a:r>
              <a:rPr lang="zh-CN" altLang="en-US" sz="3600" b="1" dirty="0"/>
              <a:t>们要愁苦、悲哀、哭泣。将喜笑变作悲哀，欢乐变作愁闷。</a:t>
            </a:r>
            <a:endParaRPr lang="en-A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3965" y="4862107"/>
            <a:ext cx="8825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+mn-ea"/>
              </a:rPr>
              <a:t>太</a:t>
            </a:r>
            <a:r>
              <a:rPr lang="en-US" altLang="zh-CN" sz="3600" b="1" dirty="0" smtClean="0">
                <a:latin typeface="+mn-ea"/>
              </a:rPr>
              <a:t>5</a:t>
            </a:r>
            <a:r>
              <a:rPr lang="en-US" altLang="zh-CN" sz="3600" b="1" dirty="0">
                <a:latin typeface="+mn-ea"/>
              </a:rPr>
              <a:t>:</a:t>
            </a:r>
            <a:r>
              <a:rPr lang="en-US" altLang="zh-CN" sz="3600" b="1" dirty="0" smtClean="0">
                <a:latin typeface="+mn-ea"/>
              </a:rPr>
              <a:t>4  </a:t>
            </a:r>
            <a:r>
              <a:rPr lang="en-AU" sz="3600" b="1" dirty="0" smtClean="0">
                <a:latin typeface="+mn-ea"/>
              </a:rPr>
              <a:t>“</a:t>
            </a:r>
            <a:r>
              <a:rPr lang="zh-TW" altLang="en-US" sz="3600" b="1" dirty="0">
                <a:latin typeface="+mn-ea"/>
              </a:rPr>
              <a:t>哀恸的人有福了，因他们必得安慰</a:t>
            </a:r>
            <a:r>
              <a:rPr lang="en-AU" sz="3600" b="1" dirty="0" smtClean="0">
                <a:latin typeface="+mn-ea"/>
              </a:rPr>
              <a:t>”</a:t>
            </a:r>
            <a:r>
              <a:rPr lang="zh-TW" altLang="en-US" sz="3600" b="1" dirty="0" smtClean="0">
                <a:latin typeface="+mn-ea"/>
              </a:rPr>
              <a:t>。</a:t>
            </a:r>
            <a:endParaRPr lang="en-AU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83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44"/>
            <a:ext cx="7886700" cy="1325563"/>
          </a:xfrm>
        </p:spPr>
        <p:txBody>
          <a:bodyPr/>
          <a:lstStyle/>
          <a:p>
            <a:r>
              <a:rPr lang="zh-CN" altLang="en-US" dirty="0"/>
              <a:t>追</a:t>
            </a:r>
            <a:r>
              <a:rPr lang="zh-CN" altLang="en-US" dirty="0" smtClean="0"/>
              <a:t>求属天的智慧</a:t>
            </a:r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3964" y="1353269"/>
            <a:ext cx="8825347" cy="1860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600" b="1" dirty="0" smtClean="0"/>
              <a:t>一条原则  －   顺服神</a:t>
            </a:r>
            <a:endParaRPr lang="en-US" altLang="zh-CN" sz="3600" b="1" dirty="0" smtClean="0"/>
          </a:p>
          <a:p>
            <a:pPr>
              <a:lnSpc>
                <a:spcPct val="150000"/>
              </a:lnSpc>
            </a:pPr>
            <a:r>
              <a:rPr lang="zh-CN" altLang="en-US" sz="3600" b="1" dirty="0" smtClean="0"/>
              <a:t>两条命令  －   抵</a:t>
            </a:r>
            <a:r>
              <a:rPr lang="zh-CN" altLang="en-US" sz="3600" b="1" dirty="0"/>
              <a:t>挡魔</a:t>
            </a:r>
            <a:r>
              <a:rPr lang="zh-CN" altLang="en-US" sz="3600" b="1" dirty="0" smtClean="0"/>
              <a:t>鬼，亲近神</a:t>
            </a:r>
            <a:endParaRPr lang="en-A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3964" y="3601343"/>
            <a:ext cx="882534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dirty="0"/>
              <a:t>3:17 </a:t>
            </a:r>
            <a:r>
              <a:rPr lang="zh-CN" altLang="en-US" sz="3600" dirty="0"/>
              <a:t>惟独从上头来的智</a:t>
            </a:r>
            <a:r>
              <a:rPr lang="zh-CN" altLang="en-US" sz="3600" dirty="0" smtClean="0"/>
              <a:t>慧，先</a:t>
            </a:r>
            <a:r>
              <a:rPr lang="zh-CN" altLang="en-US" sz="3600" dirty="0"/>
              <a:t>是清</a:t>
            </a:r>
            <a:r>
              <a:rPr lang="zh-CN" altLang="en-US" sz="3600" dirty="0" smtClean="0"/>
              <a:t>洁，后</a:t>
            </a:r>
            <a:r>
              <a:rPr lang="zh-CN" altLang="en-US" sz="3600" dirty="0"/>
              <a:t>是和</a:t>
            </a:r>
            <a:r>
              <a:rPr lang="zh-CN" altLang="en-US" sz="3600" dirty="0" smtClean="0"/>
              <a:t>平，温</a:t>
            </a:r>
            <a:r>
              <a:rPr lang="zh-CN" altLang="en-US" sz="3600" dirty="0"/>
              <a:t>良柔</a:t>
            </a:r>
            <a:r>
              <a:rPr lang="zh-CN" altLang="en-US" sz="3600" dirty="0" smtClean="0"/>
              <a:t>顺，满</a:t>
            </a:r>
            <a:r>
              <a:rPr lang="zh-CN" altLang="en-US" sz="3600" dirty="0"/>
              <a:t>有怜</a:t>
            </a:r>
            <a:r>
              <a:rPr lang="zh-CN" altLang="en-US" sz="3600" dirty="0" smtClean="0"/>
              <a:t>悯，多</a:t>
            </a:r>
            <a:r>
              <a:rPr lang="zh-CN" altLang="en-US" sz="3600" dirty="0"/>
              <a:t>结善</a:t>
            </a:r>
            <a:r>
              <a:rPr lang="zh-CN" altLang="en-US" sz="3600" dirty="0" smtClean="0"/>
              <a:t>果，没</a:t>
            </a:r>
            <a:r>
              <a:rPr lang="zh-CN" altLang="en-US" sz="3600" dirty="0"/>
              <a:t>有偏</a:t>
            </a:r>
            <a:r>
              <a:rPr lang="zh-CN" altLang="en-US" sz="3600" dirty="0" smtClean="0"/>
              <a:t>见，没</a:t>
            </a:r>
            <a:r>
              <a:rPr lang="zh-CN" altLang="en-US" sz="3600" dirty="0"/>
              <a:t>有假冒。</a:t>
            </a:r>
            <a:endParaRPr lang="en-AU" sz="3600" dirty="0"/>
          </a:p>
          <a:p>
            <a:r>
              <a:rPr lang="en-AU" sz="3600" dirty="0"/>
              <a:t>3:18 </a:t>
            </a:r>
            <a:r>
              <a:rPr lang="zh-CN" altLang="en-US" sz="3600" dirty="0"/>
              <a:t>并且使人和平</a:t>
            </a:r>
            <a:r>
              <a:rPr lang="zh-CN" altLang="en-US" sz="3600" dirty="0" smtClean="0"/>
              <a:t>的，是</a:t>
            </a:r>
            <a:r>
              <a:rPr lang="zh-CN" altLang="en-US" sz="3600" dirty="0"/>
              <a:t>用和平所栽种的义果。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2583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110833"/>
            <a:ext cx="7886700" cy="1325563"/>
          </a:xfrm>
        </p:spPr>
        <p:txBody>
          <a:bodyPr/>
          <a:lstStyle/>
          <a:p>
            <a:r>
              <a:rPr lang="zh-CN" altLang="en-US" dirty="0"/>
              <a:t>结论</a:t>
            </a:r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2618" y="1187013"/>
            <a:ext cx="8368145" cy="5172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zh-CN" altLang="en-US" sz="4000" dirty="0" smtClean="0"/>
              <a:t>基</a:t>
            </a:r>
            <a:r>
              <a:rPr lang="zh-CN" altLang="en-US" sz="4000" dirty="0"/>
              <a:t>督徒与世俗为</a:t>
            </a:r>
            <a:r>
              <a:rPr lang="zh-CN" altLang="en-US" sz="4000" dirty="0" smtClean="0"/>
              <a:t>友，是</a:t>
            </a:r>
            <a:r>
              <a:rPr lang="zh-CN" altLang="en-US" sz="4000" dirty="0"/>
              <a:t>典型的三心二</a:t>
            </a:r>
            <a:r>
              <a:rPr lang="zh-CN" altLang="en-US" sz="4000" dirty="0" smtClean="0"/>
              <a:t>意，是遵循属地的智慧。</a:t>
            </a:r>
            <a:endParaRPr lang="en-US" altLang="zh-CN" sz="4000" dirty="0"/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zh-CN" altLang="en-US" sz="4000" dirty="0" smtClean="0"/>
              <a:t>与</a:t>
            </a:r>
            <a:r>
              <a:rPr lang="zh-CN" altLang="en-US" sz="4000" dirty="0"/>
              <a:t>世俗为</a:t>
            </a:r>
            <a:r>
              <a:rPr lang="zh-CN" altLang="en-US" sz="4000" dirty="0" smtClean="0"/>
              <a:t>友就是与神为敌。</a:t>
            </a:r>
            <a:endParaRPr lang="en-US" altLang="zh-CN" sz="4000" dirty="0"/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zh-CN" altLang="en-US" sz="4000" dirty="0" smtClean="0"/>
              <a:t>我们</a:t>
            </a:r>
            <a:r>
              <a:rPr lang="zh-CN" altLang="en-US" sz="4000" dirty="0"/>
              <a:t>每个基督徒</a:t>
            </a:r>
            <a:r>
              <a:rPr lang="zh-CN" altLang="en-US" sz="4000" dirty="0" smtClean="0"/>
              <a:t>，应该追求属天的智慧，依</a:t>
            </a:r>
            <a:r>
              <a:rPr lang="zh-CN" altLang="en-US" sz="4000" dirty="0"/>
              <a:t>靠圣</a:t>
            </a:r>
            <a:r>
              <a:rPr lang="zh-CN" altLang="en-US" sz="4000" dirty="0" smtClean="0"/>
              <a:t>灵，谦</a:t>
            </a:r>
            <a:r>
              <a:rPr lang="zh-CN" altLang="en-US" sz="4000" dirty="0"/>
              <a:t>卑顺服，忧伤悔改</a:t>
            </a:r>
            <a:r>
              <a:rPr lang="zh-CN" altLang="en-US" sz="4000" dirty="0" smtClean="0"/>
              <a:t>，手</a:t>
            </a:r>
            <a:r>
              <a:rPr lang="zh-CN" altLang="en-US" sz="4000" dirty="0"/>
              <a:t>洁心清，完全向</a:t>
            </a:r>
            <a:r>
              <a:rPr lang="zh-CN" altLang="en-US" sz="4000" dirty="0" smtClean="0"/>
              <a:t>神。 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8152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71" y="2416629"/>
            <a:ext cx="5921829" cy="4441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4407" cy="3618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8840"/>
            <a:ext cx="8157029" cy="4053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1673"/>
            <a:ext cx="9235206" cy="6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2795"/>
            <a:ext cx="878114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AU" sz="4400" dirty="0"/>
              <a:t>4:1 </a:t>
            </a:r>
            <a:r>
              <a:rPr lang="zh-CN" altLang="en-US" sz="4400" dirty="0"/>
              <a:t>你们中间的争战斗殴，是从那里来的呢？不是从你们百体中战斗之私欲来的么？</a:t>
            </a:r>
            <a:endParaRPr lang="en-AU" sz="4400" dirty="0"/>
          </a:p>
          <a:p>
            <a:pPr>
              <a:spcAft>
                <a:spcPts val="1800"/>
              </a:spcAft>
            </a:pPr>
            <a:r>
              <a:rPr lang="en-AU" sz="4400" dirty="0"/>
              <a:t>4:2 </a:t>
            </a:r>
            <a:r>
              <a:rPr lang="zh-CN" altLang="en-US" sz="4400" dirty="0"/>
              <a:t>你们贪恋，还是得不著。你们杀害嫉妒，又斗殴争战，也不能得。你们得不著，是因为你们不求。</a:t>
            </a:r>
            <a:endParaRPr lang="en-AU" sz="4400" dirty="0"/>
          </a:p>
          <a:p>
            <a:pPr>
              <a:spcAft>
                <a:spcPts val="1800"/>
              </a:spcAft>
            </a:pPr>
            <a:r>
              <a:rPr lang="en-AU" sz="4400" dirty="0"/>
              <a:t>4:3 </a:t>
            </a:r>
            <a:r>
              <a:rPr lang="zh-CN" altLang="en-US" sz="4400" dirty="0"/>
              <a:t>你们求也得不著，是因为你们妄求，要浪费在你们的宴乐中。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2419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2795"/>
            <a:ext cx="878114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AU" sz="4400" dirty="0"/>
              <a:t>4:1 </a:t>
            </a:r>
            <a:r>
              <a:rPr lang="zh-CN" altLang="en-US" sz="4400" dirty="0"/>
              <a:t>你们中间的争战斗殴，是从那里来的呢？不是从你们百体中战斗之</a:t>
            </a:r>
            <a:r>
              <a:rPr lang="zh-CN" altLang="en-US" sz="4400" b="1" u="sng" dirty="0">
                <a:solidFill>
                  <a:srgbClr val="FF0000"/>
                </a:solidFill>
              </a:rPr>
              <a:t>私欲</a:t>
            </a:r>
            <a:r>
              <a:rPr lang="zh-CN" altLang="en-US" sz="4400" dirty="0"/>
              <a:t>来的么？</a:t>
            </a:r>
            <a:endParaRPr lang="en-AU" sz="4400" dirty="0"/>
          </a:p>
          <a:p>
            <a:pPr>
              <a:spcAft>
                <a:spcPts val="1800"/>
              </a:spcAft>
            </a:pPr>
            <a:r>
              <a:rPr lang="en-AU" sz="4400" dirty="0"/>
              <a:t>4:2 </a:t>
            </a:r>
            <a:r>
              <a:rPr lang="zh-CN" altLang="en-US" sz="4400" dirty="0"/>
              <a:t>你们贪恋，还是得不著。你们杀害嫉妒，又斗殴争战，也不能得。你们得不著，是因为你们不求。</a:t>
            </a:r>
            <a:endParaRPr lang="en-AU" sz="4400" dirty="0"/>
          </a:p>
          <a:p>
            <a:pPr>
              <a:spcAft>
                <a:spcPts val="1800"/>
              </a:spcAft>
            </a:pPr>
            <a:r>
              <a:rPr lang="en-AU" sz="4400" dirty="0"/>
              <a:t>4:3 </a:t>
            </a:r>
            <a:r>
              <a:rPr lang="zh-CN" altLang="en-US" sz="4400" dirty="0"/>
              <a:t>你们求也得不著，是因为你们妄求，要浪费在你们的</a:t>
            </a:r>
            <a:r>
              <a:rPr lang="zh-CN" altLang="en-US" sz="4400" b="1" u="sng" dirty="0">
                <a:solidFill>
                  <a:srgbClr val="FF0000"/>
                </a:solidFill>
              </a:rPr>
              <a:t>宴乐</a:t>
            </a:r>
            <a:r>
              <a:rPr lang="zh-CN" altLang="en-US" sz="4400" dirty="0"/>
              <a:t>中。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1591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2795"/>
            <a:ext cx="878114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AU" sz="4400" dirty="0"/>
              <a:t>4:1 </a:t>
            </a:r>
            <a:r>
              <a:rPr lang="zh-CN" altLang="en-US" sz="4400" dirty="0"/>
              <a:t>你们中间的</a:t>
            </a:r>
            <a:r>
              <a:rPr lang="zh-CN" altLang="en-US" sz="4400" b="1" i="1" u="sng" dirty="0"/>
              <a:t>争战斗殴</a:t>
            </a:r>
            <a:r>
              <a:rPr lang="zh-CN" altLang="en-US" sz="4400" dirty="0"/>
              <a:t>，是从那里来的呢？不是从你们百体中战斗之</a:t>
            </a:r>
            <a:r>
              <a:rPr lang="zh-CN" altLang="en-US" sz="4400" b="1" u="sng" dirty="0">
                <a:solidFill>
                  <a:srgbClr val="FF0000"/>
                </a:solidFill>
              </a:rPr>
              <a:t>私欲</a:t>
            </a:r>
            <a:r>
              <a:rPr lang="zh-CN" altLang="en-US" sz="4400" dirty="0"/>
              <a:t>来的么？</a:t>
            </a:r>
            <a:endParaRPr lang="en-AU" sz="4400" dirty="0"/>
          </a:p>
          <a:p>
            <a:pPr>
              <a:spcAft>
                <a:spcPts val="1800"/>
              </a:spcAft>
            </a:pPr>
            <a:r>
              <a:rPr lang="en-AU" sz="4400" dirty="0"/>
              <a:t>4:2 </a:t>
            </a:r>
            <a:r>
              <a:rPr lang="zh-CN" altLang="en-US" sz="4400" dirty="0"/>
              <a:t>你们</a:t>
            </a:r>
            <a:r>
              <a:rPr lang="zh-CN" altLang="en-US" sz="4400" b="1" i="1" u="sng" dirty="0"/>
              <a:t>贪恋</a:t>
            </a:r>
            <a:r>
              <a:rPr lang="zh-CN" altLang="en-US" sz="4400" dirty="0"/>
              <a:t>，还是得不著。你们</a:t>
            </a:r>
            <a:r>
              <a:rPr lang="zh-CN" altLang="en-US" sz="4400" b="1" i="1" u="sng" dirty="0"/>
              <a:t>杀害嫉妒</a:t>
            </a:r>
            <a:r>
              <a:rPr lang="zh-CN" altLang="en-US" sz="4400" dirty="0"/>
              <a:t>，又斗殴争战，也不能得。你们得不著，是因为你们</a:t>
            </a:r>
            <a:r>
              <a:rPr lang="zh-CN" altLang="en-US" sz="4400" b="1" i="1" u="sng" dirty="0"/>
              <a:t>不求</a:t>
            </a:r>
            <a:r>
              <a:rPr lang="zh-CN" altLang="en-US" sz="4400" dirty="0"/>
              <a:t>。</a:t>
            </a:r>
            <a:endParaRPr lang="en-AU" sz="4400" dirty="0"/>
          </a:p>
          <a:p>
            <a:pPr>
              <a:spcAft>
                <a:spcPts val="1800"/>
              </a:spcAft>
            </a:pPr>
            <a:r>
              <a:rPr lang="en-AU" sz="4400" dirty="0"/>
              <a:t>4:3 </a:t>
            </a:r>
            <a:r>
              <a:rPr lang="zh-CN" altLang="en-US" sz="4400" dirty="0"/>
              <a:t>你们求也得不著，是因为你们</a:t>
            </a:r>
            <a:r>
              <a:rPr lang="zh-CN" altLang="en-US" sz="4400" b="1" i="1" u="sng" dirty="0"/>
              <a:t>妄求</a:t>
            </a:r>
            <a:r>
              <a:rPr lang="zh-CN" altLang="en-US" sz="4400" dirty="0"/>
              <a:t>，要浪费在你们的</a:t>
            </a:r>
            <a:r>
              <a:rPr lang="zh-CN" altLang="en-US" sz="4400" b="1" u="sng" dirty="0">
                <a:solidFill>
                  <a:srgbClr val="FF0000"/>
                </a:solidFill>
              </a:rPr>
              <a:t>宴乐</a:t>
            </a:r>
            <a:r>
              <a:rPr lang="zh-CN" altLang="en-US" sz="4400" dirty="0"/>
              <a:t>中。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1408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546" y="379771"/>
            <a:ext cx="88253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4400" dirty="0" smtClean="0"/>
              <a:t>与</a:t>
            </a:r>
            <a:r>
              <a:rPr lang="zh-CN" altLang="en-US" sz="4400" dirty="0"/>
              <a:t>世俗为</a:t>
            </a:r>
            <a:r>
              <a:rPr lang="zh-CN" altLang="en-US" sz="4400" dirty="0" smtClean="0"/>
              <a:t>友</a:t>
            </a:r>
            <a:endParaRPr lang="en-US" altLang="zh-CN" sz="4400" dirty="0" smtClean="0"/>
          </a:p>
          <a:p>
            <a:pPr>
              <a:spcAft>
                <a:spcPts val="1200"/>
              </a:spcAft>
            </a:pPr>
            <a:endParaRPr lang="en-AU" altLang="zh-CN" sz="4400" dirty="0" smtClean="0"/>
          </a:p>
          <a:p>
            <a:pPr>
              <a:spcAft>
                <a:spcPts val="1200"/>
              </a:spcAft>
            </a:pPr>
            <a:r>
              <a:rPr lang="en-AU" altLang="zh-CN" sz="4400" dirty="0" smtClean="0"/>
              <a:t>1) </a:t>
            </a:r>
            <a:r>
              <a:rPr lang="zh-CN" altLang="en-US" sz="4400" dirty="0" smtClean="0"/>
              <a:t>为</a:t>
            </a:r>
            <a:r>
              <a:rPr lang="zh-CN" altLang="en-US" sz="4400" dirty="0"/>
              <a:t>了满足自己的私</a:t>
            </a:r>
            <a:r>
              <a:rPr lang="zh-CN" altLang="en-US" sz="4400" dirty="0" smtClean="0"/>
              <a:t>欲</a:t>
            </a:r>
            <a:endParaRPr lang="en-AU" altLang="zh-CN" sz="4400" dirty="0" smtClean="0"/>
          </a:p>
          <a:p>
            <a:pPr>
              <a:spcAft>
                <a:spcPts val="1200"/>
              </a:spcAft>
            </a:pPr>
            <a:r>
              <a:rPr lang="en-AU" altLang="zh-CN" sz="4400" dirty="0" smtClean="0"/>
              <a:t>2) </a:t>
            </a:r>
            <a:r>
              <a:rPr lang="zh-CN" altLang="en-US" sz="4400" dirty="0" smtClean="0"/>
              <a:t>认</a:t>
            </a:r>
            <a:r>
              <a:rPr lang="zh-CN" altLang="en-US" sz="4400" dirty="0"/>
              <a:t>同世界的风气和潮流，包括生活的态度，生活的内容和生活的倾</a:t>
            </a:r>
            <a:r>
              <a:rPr lang="zh-CN" altLang="en-US" sz="4400" dirty="0" smtClean="0"/>
              <a:t>向</a:t>
            </a:r>
            <a:r>
              <a:rPr lang="zh-CN" altLang="en-US" sz="4400" dirty="0"/>
              <a:t>。</a:t>
            </a:r>
            <a:endParaRPr lang="en-AU" altLang="zh-CN" sz="4400" dirty="0" smtClean="0"/>
          </a:p>
          <a:p>
            <a:pPr>
              <a:spcAft>
                <a:spcPts val="1200"/>
              </a:spcAft>
            </a:pPr>
            <a:r>
              <a:rPr lang="en-US" altLang="zh-CN" sz="4400" dirty="0" smtClean="0"/>
              <a:t>3</a:t>
            </a:r>
            <a:r>
              <a:rPr lang="zh-CN" altLang="en-US" sz="4400" dirty="0" smtClean="0"/>
              <a:t>）并</a:t>
            </a:r>
            <a:r>
              <a:rPr lang="zh-CN" altLang="en-US" sz="4400" dirty="0"/>
              <a:t>努力跟着去行。</a:t>
            </a:r>
            <a:endParaRPr lang="en-AU" sz="4400" b="1" dirty="0"/>
          </a:p>
        </p:txBody>
      </p:sp>
    </p:spTree>
    <p:extLst>
      <p:ext uri="{BB962C8B-B14F-4D97-AF65-F5344CB8AC3E}">
        <p14:creationId xmlns:p14="http://schemas.microsoft.com/office/powerpoint/2010/main" val="29567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546" y="379771"/>
            <a:ext cx="8825346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zh-CN" altLang="en-US" sz="4400" dirty="0" smtClean="0"/>
              <a:t>遵循的是属</a:t>
            </a:r>
            <a:r>
              <a:rPr lang="zh-CN" altLang="en-US" sz="4400" dirty="0"/>
              <a:t>地</a:t>
            </a:r>
            <a:r>
              <a:rPr lang="zh-CN" altLang="en-US" sz="4400" dirty="0" smtClean="0"/>
              <a:t>的</a:t>
            </a:r>
            <a:r>
              <a:rPr lang="zh-CN" altLang="en-US" sz="4400" dirty="0"/>
              <a:t>智</a:t>
            </a:r>
            <a:r>
              <a:rPr lang="zh-CN" altLang="en-US" sz="4400" dirty="0" smtClean="0"/>
              <a:t>慧</a:t>
            </a:r>
            <a:endParaRPr lang="en-AU" sz="4400" dirty="0"/>
          </a:p>
          <a:p>
            <a:pPr>
              <a:spcAft>
                <a:spcPts val="1800"/>
              </a:spcAft>
            </a:pPr>
            <a:r>
              <a:rPr lang="en-AU" sz="4400" dirty="0" smtClean="0"/>
              <a:t>3</a:t>
            </a:r>
            <a:r>
              <a:rPr lang="en-US" sz="4400" dirty="0"/>
              <a:t>:</a:t>
            </a:r>
            <a:r>
              <a:rPr lang="en-AU" sz="4400" dirty="0" smtClean="0"/>
              <a:t>14 </a:t>
            </a:r>
            <a:r>
              <a:rPr lang="zh-CN" altLang="en-US" sz="4400" dirty="0" smtClean="0"/>
              <a:t>你</a:t>
            </a:r>
            <a:r>
              <a:rPr lang="zh-CN" altLang="en-US" sz="4400" dirty="0"/>
              <a:t>们心里若怀著苦毒的嫉妒和分</a:t>
            </a:r>
            <a:r>
              <a:rPr lang="zh-CN" altLang="en-US" sz="4400" dirty="0" smtClean="0"/>
              <a:t>争，就</a:t>
            </a:r>
            <a:r>
              <a:rPr lang="zh-CN" altLang="en-US" sz="4400" dirty="0"/>
              <a:t>不可自</a:t>
            </a:r>
            <a:r>
              <a:rPr lang="zh-CN" altLang="en-US" sz="4400" dirty="0" smtClean="0"/>
              <a:t>夸，也</a:t>
            </a:r>
            <a:r>
              <a:rPr lang="zh-CN" altLang="en-US" sz="4400" dirty="0"/>
              <a:t>不可说谎话抵挡真道。</a:t>
            </a:r>
            <a:endParaRPr lang="en-AU" sz="4400" dirty="0"/>
          </a:p>
          <a:p>
            <a:pPr>
              <a:spcAft>
                <a:spcPts val="1800"/>
              </a:spcAft>
            </a:pPr>
            <a:r>
              <a:rPr lang="en-AU" sz="4400" dirty="0"/>
              <a:t>3:15 </a:t>
            </a:r>
            <a:r>
              <a:rPr lang="zh-CN" altLang="en-US" sz="4400" dirty="0"/>
              <a:t>这样的智</a:t>
            </a:r>
            <a:r>
              <a:rPr lang="zh-CN" altLang="en-US" sz="4400" dirty="0" smtClean="0"/>
              <a:t>慧，不</a:t>
            </a:r>
            <a:r>
              <a:rPr lang="zh-CN" altLang="en-US" sz="4400" dirty="0"/>
              <a:t>是从上头来</a:t>
            </a:r>
            <a:r>
              <a:rPr lang="zh-CN" altLang="en-US" sz="4400" dirty="0" smtClean="0"/>
              <a:t>的，乃</a:t>
            </a:r>
            <a:r>
              <a:rPr lang="zh-CN" altLang="en-US" sz="4400" dirty="0"/>
              <a:t>是属地</a:t>
            </a:r>
            <a:r>
              <a:rPr lang="zh-CN" altLang="en-US" sz="4400" dirty="0" smtClean="0"/>
              <a:t>的，属</a:t>
            </a:r>
            <a:r>
              <a:rPr lang="zh-CN" altLang="en-US" sz="4400" dirty="0"/>
              <a:t>情欲</a:t>
            </a:r>
            <a:r>
              <a:rPr lang="zh-CN" altLang="en-US" sz="4400" dirty="0" smtClean="0"/>
              <a:t>的，属</a:t>
            </a:r>
            <a:r>
              <a:rPr lang="zh-CN" altLang="en-US" sz="4400" dirty="0"/>
              <a:t>鬼魔的。</a:t>
            </a:r>
            <a:endParaRPr lang="en-AU" sz="4400" dirty="0"/>
          </a:p>
          <a:p>
            <a:pPr>
              <a:spcAft>
                <a:spcPts val="1800"/>
              </a:spcAft>
            </a:pPr>
            <a:r>
              <a:rPr lang="en-AU" sz="4400" dirty="0"/>
              <a:t>3:16 </a:t>
            </a:r>
            <a:r>
              <a:rPr lang="zh-CN" altLang="en-US" sz="4400" dirty="0"/>
              <a:t>在何处有嫉妒分</a:t>
            </a:r>
            <a:r>
              <a:rPr lang="zh-CN" altLang="en-US" sz="4400" dirty="0" smtClean="0"/>
              <a:t>争，就</a:t>
            </a:r>
            <a:r>
              <a:rPr lang="zh-CN" altLang="en-US" sz="4400" dirty="0"/>
              <a:t>在何处有扰</a:t>
            </a:r>
            <a:r>
              <a:rPr lang="zh-CN" altLang="en-US" sz="4400" dirty="0" smtClean="0"/>
              <a:t>乱，和</a:t>
            </a:r>
            <a:r>
              <a:rPr lang="zh-CN" altLang="en-US" sz="4400" dirty="0"/>
              <a:t>各样的坏事。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6863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654" y="1723662"/>
            <a:ext cx="88253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4:4 </a:t>
            </a:r>
            <a:r>
              <a:rPr lang="zh-CN" altLang="en-US" sz="4400" dirty="0"/>
              <a:t>你们这些淫乱的人哪，岂不知与世俗为友就是与神为敌么？所以凡想要与世俗为友的，就是与　神为敌了</a:t>
            </a:r>
            <a:r>
              <a:rPr lang="zh-CN" altLang="en-US" sz="4400" dirty="0" smtClean="0"/>
              <a:t>。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732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654" y="1723662"/>
            <a:ext cx="88253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4:4 </a:t>
            </a:r>
            <a:r>
              <a:rPr lang="zh-CN" altLang="en-US" sz="4400" dirty="0"/>
              <a:t>你们这些</a:t>
            </a:r>
            <a:r>
              <a:rPr lang="zh-CN" altLang="en-US" sz="4400" b="1" u="sng" dirty="0">
                <a:solidFill>
                  <a:srgbClr val="FF0000"/>
                </a:solidFill>
              </a:rPr>
              <a:t>淫乱的人</a:t>
            </a:r>
            <a:r>
              <a:rPr lang="zh-CN" altLang="en-US" sz="4400" dirty="0"/>
              <a:t>哪，岂不知与世俗为友就是与神为敌么？所以凡想要与世俗为友的，就是与　神为敌了</a:t>
            </a:r>
            <a:r>
              <a:rPr lang="zh-CN" altLang="en-US" sz="4400" dirty="0" smtClean="0"/>
              <a:t>。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4032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1283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与世俗为友就是与神为敌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一条原则</vt:lpstr>
      <vt:lpstr>第一条命令</vt:lpstr>
      <vt:lpstr>第二条命令</vt:lpstr>
      <vt:lpstr>第二条命令</vt:lpstr>
      <vt:lpstr>追求属天的智慧</vt:lpstr>
      <vt:lpstr>结论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忠心服事教会</dc:title>
  <dc:creator>Zhiping Xu</dc:creator>
  <cp:lastModifiedBy>Admin</cp:lastModifiedBy>
  <cp:revision>16</cp:revision>
  <dcterms:created xsi:type="dcterms:W3CDTF">2016-04-22T06:36:36Z</dcterms:created>
  <dcterms:modified xsi:type="dcterms:W3CDTF">2016-10-24T10:18:52Z</dcterms:modified>
</cp:coreProperties>
</file>