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72EDE0-074C-4955-BEBC-93CB2B7ADCA3}" type="datetimeFigureOut">
              <a:rPr lang="en-US" smtClean="0"/>
              <a:t>19-Nov-16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3C7A9B-0E03-468A-96D2-D239C1BEA77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72EDE0-074C-4955-BEBC-93CB2B7ADCA3}" type="datetimeFigureOut">
              <a:rPr lang="en-US" smtClean="0"/>
              <a:t>19-Nov-16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3C7A9B-0E03-468A-96D2-D239C1BEA7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72EDE0-074C-4955-BEBC-93CB2B7ADCA3}" type="datetimeFigureOut">
              <a:rPr lang="en-US" smtClean="0"/>
              <a:t>19-Nov-16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3C7A9B-0E03-468A-96D2-D239C1BEA7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72EDE0-074C-4955-BEBC-93CB2B7ADCA3}" type="datetimeFigureOut">
              <a:rPr lang="en-US" smtClean="0"/>
              <a:t>19-Nov-16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3C7A9B-0E03-468A-96D2-D239C1BEA7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72EDE0-074C-4955-BEBC-93CB2B7ADCA3}" type="datetimeFigureOut">
              <a:rPr lang="en-US" smtClean="0"/>
              <a:t>19-Nov-16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3C7A9B-0E03-468A-96D2-D239C1BEA7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72EDE0-074C-4955-BEBC-93CB2B7ADCA3}" type="datetimeFigureOut">
              <a:rPr lang="en-US" smtClean="0"/>
              <a:t>19-Nov-16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3C7A9B-0E03-468A-96D2-D239C1BEA7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72EDE0-074C-4955-BEBC-93CB2B7ADCA3}" type="datetimeFigureOut">
              <a:rPr lang="en-US" smtClean="0"/>
              <a:t>19-Nov-16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3C7A9B-0E03-468A-96D2-D239C1BEA7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72EDE0-074C-4955-BEBC-93CB2B7ADCA3}" type="datetimeFigureOut">
              <a:rPr lang="en-US" smtClean="0"/>
              <a:t>19-Nov-16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3C7A9B-0E03-468A-96D2-D239C1BEA7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72EDE0-074C-4955-BEBC-93CB2B7ADCA3}" type="datetimeFigureOut">
              <a:rPr lang="en-US" smtClean="0"/>
              <a:t>19-Nov-16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3C7A9B-0E03-468A-96D2-D239C1BEA77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72EDE0-074C-4955-BEBC-93CB2B7ADCA3}" type="datetimeFigureOut">
              <a:rPr lang="en-US" smtClean="0"/>
              <a:t>19-Nov-16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3C7A9B-0E03-468A-96D2-D239C1BEA7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72EDE0-074C-4955-BEBC-93CB2B7ADCA3}" type="datetimeFigureOut">
              <a:rPr lang="en-US" smtClean="0"/>
              <a:t>19-Nov-16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3C7A9B-0E03-468A-96D2-D239C1BEA77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672EDE0-074C-4955-BEBC-93CB2B7ADCA3}" type="datetimeFigureOut">
              <a:rPr lang="en-US" smtClean="0"/>
              <a:t>19-Nov-16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83C7A9B-0E03-468A-96D2-D239C1BEA775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28600"/>
            <a:ext cx="7848600" cy="2057400"/>
          </a:xfrm>
        </p:spPr>
        <p:txBody>
          <a:bodyPr>
            <a:normAutofit fontScale="90000"/>
          </a:bodyPr>
          <a:lstStyle/>
          <a:p>
            <a:r>
              <a:rPr lang="zh-CN" altLang="en-US" sz="8900" b="1" dirty="0" smtClean="0">
                <a:latin typeface="Calibri"/>
                <a:ea typeface="KaiTi"/>
                <a:cs typeface="Times New Roman"/>
              </a:rPr>
              <a:t>与生命的主相交</a:t>
            </a:r>
            <a:r>
              <a:rPr lang="en-US" sz="8900" dirty="0" smtClean="0">
                <a:latin typeface="Calibri"/>
                <a:ea typeface="SimSun"/>
                <a:cs typeface="Times New Roman"/>
              </a:rPr>
              <a:t/>
            </a:r>
            <a:br>
              <a:rPr lang="en-US" sz="8900" dirty="0" smtClean="0">
                <a:latin typeface="Calibri"/>
                <a:ea typeface="SimSun"/>
                <a:cs typeface="Times New Roman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4724400" cy="2209800"/>
          </a:xfrm>
        </p:spPr>
        <p:txBody>
          <a:bodyPr>
            <a:normAutofit lnSpcReduction="10000"/>
          </a:bodyPr>
          <a:lstStyle/>
          <a:p>
            <a:r>
              <a:rPr lang="zh-CN" altLang="en-US" sz="7200" dirty="0" smtClean="0">
                <a:latin typeface="Calibri"/>
                <a:ea typeface="KaiTi"/>
                <a:cs typeface="Times New Roman"/>
              </a:rPr>
              <a:t>约翰一</a:t>
            </a:r>
            <a:r>
              <a:rPr lang="zh-CN" altLang="en-US" sz="7200" dirty="0" smtClean="0">
                <a:latin typeface="Calibri"/>
                <a:ea typeface="KaiTi"/>
                <a:cs typeface="Times New Roman"/>
              </a:rPr>
              <a:t>书</a:t>
            </a:r>
            <a:endParaRPr lang="en-US" altLang="zh-CN" sz="7200" dirty="0" smtClean="0">
              <a:latin typeface="Calibri"/>
              <a:ea typeface="KaiTi"/>
              <a:cs typeface="Times New Roman"/>
            </a:endParaRPr>
          </a:p>
          <a:p>
            <a:r>
              <a:rPr lang="en-AU" sz="7200" dirty="0" smtClean="0">
                <a:latin typeface="KaiTi"/>
                <a:ea typeface="SimSun"/>
                <a:cs typeface="Times New Roman"/>
              </a:rPr>
              <a:t>1</a:t>
            </a:r>
            <a:r>
              <a:rPr lang="zh-CN" altLang="en-US" sz="7200" dirty="0" smtClean="0">
                <a:latin typeface="Calibri"/>
                <a:ea typeface="KaiTi"/>
                <a:cs typeface="Times New Roman"/>
              </a:rPr>
              <a:t>：</a:t>
            </a:r>
            <a:r>
              <a:rPr lang="en-AU" sz="7200" dirty="0" smtClean="0">
                <a:latin typeface="KaiTi"/>
                <a:ea typeface="SimSun"/>
                <a:cs typeface="Times New Roman"/>
              </a:rPr>
              <a:t>1-10</a:t>
            </a:r>
            <a:endParaRPr lang="en-US" sz="7200" dirty="0" smtClean="0">
              <a:latin typeface="Calibri"/>
              <a:ea typeface="SimSun"/>
              <a:cs typeface="Times New Roman"/>
            </a:endParaRPr>
          </a:p>
          <a:p>
            <a:endParaRPr lang="en-US" dirty="0"/>
          </a:p>
        </p:txBody>
      </p:sp>
      <p:pic>
        <p:nvPicPr>
          <p:cNvPr id="4" name="Picture 3" descr="https://upload.wikimedia.org/wikipedia/commons/thumb/a/aa/Sangiovannievangelista.jpg/800px-Sangiovannievangelist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1" y="2209800"/>
            <a:ext cx="3505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4800" dirty="0" smtClean="0">
                <a:ea typeface="KaiTi"/>
                <a:cs typeface="Times New Roman"/>
              </a:rPr>
              <a:t>是真真实实的，“是我們所聽見、所看見、親眼看過、親手摸過的”</a:t>
            </a:r>
            <a:r>
              <a:rPr lang="en-AU" altLang="en-US" sz="4800" dirty="0" smtClean="0">
                <a:ea typeface="KaiTi"/>
                <a:cs typeface="Times New Roman"/>
              </a:rPr>
              <a:t>--------</a:t>
            </a: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AU" altLang="zh-CN" sz="4800" dirty="0" smtClean="0">
                <a:ea typeface="KaiTi"/>
                <a:cs typeface="Times New Roman"/>
              </a:rPr>
              <a:t>	</a:t>
            </a:r>
            <a:r>
              <a:rPr lang="zh-CN" altLang="en-US" sz="4800" dirty="0" smtClean="0">
                <a:ea typeface="KaiTi"/>
                <a:cs typeface="Times New Roman"/>
              </a:rPr>
              <a:t>“道成了肉身，住在我们中间，充充满满的有恩典有真理。我们也见过他的荣光，正是父独生</a:t>
            </a:r>
            <a:r>
              <a:rPr lang="en-AU" altLang="en-US" sz="4800" dirty="0" smtClean="0">
                <a:ea typeface="KaiTi"/>
                <a:cs typeface="Times New Roman"/>
              </a:rPr>
              <a:t> </a:t>
            </a:r>
            <a:r>
              <a:rPr lang="zh-CN" altLang="en-US" sz="4800" dirty="0" smtClean="0">
                <a:ea typeface="KaiTi"/>
                <a:cs typeface="Times New Roman"/>
              </a:rPr>
              <a:t>子的荣光。”</a:t>
            </a:r>
            <a:r>
              <a:rPr lang="en-AU" altLang="en-US" sz="4800" dirty="0" smtClean="0">
                <a:ea typeface="KaiTi"/>
                <a:cs typeface="Times New Roman"/>
              </a:rPr>
              <a:t>(</a:t>
            </a:r>
            <a:r>
              <a:rPr lang="zh-CN" altLang="en-US" sz="4800" dirty="0" smtClean="0">
                <a:ea typeface="KaiTi"/>
                <a:cs typeface="Times New Roman"/>
              </a:rPr>
              <a:t>约翰福音</a:t>
            </a:r>
            <a:r>
              <a:rPr lang="en-AU" altLang="en-US" sz="4800" dirty="0" smtClean="0">
                <a:ea typeface="KaiTi"/>
                <a:cs typeface="Times New Roman"/>
              </a:rPr>
              <a:t>1</a:t>
            </a:r>
            <a:r>
              <a:rPr lang="zh-CN" altLang="en-US" sz="4800" dirty="0" smtClean="0">
                <a:ea typeface="KaiTi"/>
                <a:cs typeface="Times New Roman"/>
              </a:rPr>
              <a:t>：</a:t>
            </a:r>
            <a:r>
              <a:rPr lang="en-AU" altLang="en-US" sz="4800" dirty="0" smtClean="0">
                <a:ea typeface="KaiTi"/>
                <a:cs typeface="Times New Roman"/>
              </a:rPr>
              <a:t>14</a:t>
            </a:r>
            <a:r>
              <a:rPr lang="zh-CN" altLang="en-US" sz="4800" dirty="0" smtClean="0">
                <a:ea typeface="KaiTi"/>
                <a:cs typeface="Times New Roman"/>
              </a:rPr>
              <a:t>）</a:t>
            </a:r>
            <a:endParaRPr lang="en-US" altLang="en-US" sz="4800" dirty="0" smtClean="0">
              <a:ea typeface="KaiTi"/>
              <a:cs typeface="Times New Roman"/>
            </a:endParaRPr>
          </a:p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500" dirty="0" smtClean="0">
                <a:ea typeface="KaiTi"/>
                <a:cs typeface="Times New Roman"/>
              </a:rPr>
              <a:t>上帝寻找人，将祂的生命赐给凡是渴慕祂的人， 神与人有生命的相交。</a:t>
            </a:r>
            <a:r>
              <a:rPr lang="en-AU" altLang="en-US" sz="3500" dirty="0" smtClean="0">
                <a:ea typeface="KaiTi"/>
                <a:cs typeface="Times New Roman"/>
              </a:rPr>
              <a:t>-----</a:t>
            </a:r>
            <a:endParaRPr lang="en-AU" altLang="zh-CN" sz="3500" dirty="0" smtClean="0">
              <a:ea typeface="KaiTi"/>
              <a:cs typeface="Times New Roman"/>
            </a:endParaRPr>
          </a:p>
          <a:p>
            <a:pPr>
              <a:buNone/>
            </a:pPr>
            <a:r>
              <a:rPr lang="zh-CN" altLang="en-US" sz="3500" dirty="0" smtClean="0">
                <a:ea typeface="KaiTi"/>
                <a:cs typeface="Times New Roman"/>
              </a:rPr>
              <a:t>“凡接待他的，就是信他名的人，他就赐他们权柄，作神的儿女。” </a:t>
            </a:r>
            <a:r>
              <a:rPr lang="en-AU" altLang="en-US" sz="3500" dirty="0" smtClean="0">
                <a:ea typeface="KaiTi"/>
                <a:cs typeface="Times New Roman"/>
              </a:rPr>
              <a:t>(</a:t>
            </a:r>
            <a:r>
              <a:rPr lang="zh-CN" altLang="en-US" sz="3500" dirty="0" smtClean="0">
                <a:ea typeface="KaiTi"/>
                <a:cs typeface="Times New Roman"/>
              </a:rPr>
              <a:t>约翰福音</a:t>
            </a:r>
            <a:r>
              <a:rPr lang="en-AU" altLang="en-US" sz="3500" dirty="0" smtClean="0">
                <a:ea typeface="KaiTi"/>
                <a:cs typeface="Times New Roman"/>
              </a:rPr>
              <a:t>1</a:t>
            </a:r>
            <a:r>
              <a:rPr lang="zh-CN" altLang="en-US" sz="3500" dirty="0" smtClean="0">
                <a:ea typeface="KaiTi"/>
                <a:cs typeface="Times New Roman"/>
              </a:rPr>
              <a:t>：</a:t>
            </a:r>
            <a:r>
              <a:rPr lang="en-AU" altLang="en-US" sz="3500" dirty="0" smtClean="0">
                <a:ea typeface="KaiTi"/>
                <a:cs typeface="Times New Roman"/>
              </a:rPr>
              <a:t>12</a:t>
            </a:r>
            <a:r>
              <a:rPr lang="zh-CN" altLang="en-US" sz="3500" dirty="0" smtClean="0">
                <a:ea typeface="KaiTi"/>
                <a:cs typeface="Times New Roman"/>
              </a:rPr>
              <a:t>）</a:t>
            </a:r>
            <a:endParaRPr lang="en-US" altLang="en-US" sz="3500" dirty="0" smtClean="0">
              <a:ea typeface="KaiTi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indent="276225">
              <a:lnSpc>
                <a:spcPct val="115000"/>
              </a:lnSpc>
              <a:spcAft>
                <a:spcPts val="1000"/>
              </a:spcAft>
              <a:buNone/>
            </a:pPr>
            <a:r>
              <a:rPr lang="zh-CN" altLang="en-US" sz="3700" dirty="0" smtClean="0">
                <a:ea typeface="KaiTi"/>
                <a:cs typeface="Times New Roman"/>
              </a:rPr>
              <a:t>耶和華說：「我要顯我一切的恩慈，在你面前經過，宣告我的名。我要恩待誰就恩待誰，要憐憫誰就憐憫誰。」</a:t>
            </a:r>
            <a:endParaRPr lang="en-US" altLang="zh-CN" sz="3700" dirty="0" smtClean="0">
              <a:ea typeface="KaiTi"/>
              <a:cs typeface="Times New Roman"/>
            </a:endParaRPr>
          </a:p>
          <a:p>
            <a:pPr indent="276225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altLang="zh-CN" sz="3700" dirty="0" smtClean="0">
                <a:ea typeface="KaiTi"/>
                <a:cs typeface="Times New Roman"/>
              </a:rPr>
              <a:t>			-------</a:t>
            </a:r>
            <a:r>
              <a:rPr lang="zh-CN" altLang="en-US" sz="3700" dirty="0" smtClean="0">
                <a:ea typeface="KaiTi"/>
                <a:cs typeface="Times New Roman"/>
              </a:rPr>
              <a:t>出埃及记</a:t>
            </a:r>
            <a:r>
              <a:rPr lang="en-AU" altLang="en-US" sz="3700" dirty="0" smtClean="0">
                <a:ea typeface="KaiTi"/>
                <a:cs typeface="Times New Roman"/>
              </a:rPr>
              <a:t>33</a:t>
            </a:r>
            <a:r>
              <a:rPr lang="zh-CN" altLang="en-US" sz="3700" dirty="0" smtClean="0">
                <a:ea typeface="KaiTi"/>
                <a:cs typeface="Times New Roman"/>
              </a:rPr>
              <a:t>：</a:t>
            </a:r>
            <a:r>
              <a:rPr lang="en-AU" altLang="en-US" sz="3700" dirty="0" smtClean="0">
                <a:ea typeface="KaiTi"/>
                <a:cs typeface="Times New Roman"/>
              </a:rPr>
              <a:t>19</a:t>
            </a:r>
          </a:p>
          <a:p>
            <a:pPr indent="276225">
              <a:lnSpc>
                <a:spcPct val="115000"/>
              </a:lnSpc>
              <a:spcAft>
                <a:spcPts val="1000"/>
              </a:spcAft>
              <a:buNone/>
            </a:pPr>
            <a:r>
              <a:rPr lang="zh-CN" altLang="en-US" sz="3700" dirty="0" smtClean="0">
                <a:ea typeface="KaiTi"/>
                <a:cs typeface="Times New Roman"/>
              </a:rPr>
              <a:t>據此看來，這不在乎那定意的，也不在乎那奔跑的，只在乎發憐憫的神。</a:t>
            </a:r>
            <a:endParaRPr lang="en-US" altLang="zh-CN" sz="3700" dirty="0" smtClean="0">
              <a:ea typeface="KaiTi"/>
              <a:cs typeface="Times New Roman"/>
            </a:endParaRPr>
          </a:p>
          <a:p>
            <a:pPr indent="276225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altLang="zh-CN" sz="3700" dirty="0" smtClean="0">
                <a:ea typeface="KaiTi"/>
                <a:cs typeface="Times New Roman"/>
              </a:rPr>
              <a:t>			------- </a:t>
            </a:r>
            <a:r>
              <a:rPr lang="zh-CN" altLang="en-US" sz="3700" dirty="0" smtClean="0">
                <a:ea typeface="KaiTi"/>
                <a:cs typeface="Times New Roman"/>
              </a:rPr>
              <a:t>罗马书</a:t>
            </a:r>
            <a:r>
              <a:rPr lang="en-AU" altLang="en-US" sz="3700" dirty="0" smtClean="0">
                <a:ea typeface="KaiTi"/>
                <a:cs typeface="Times New Roman"/>
              </a:rPr>
              <a:t>9</a:t>
            </a:r>
            <a:r>
              <a:rPr lang="zh-CN" altLang="en-US" sz="3700" dirty="0" smtClean="0">
                <a:ea typeface="KaiTi"/>
                <a:cs typeface="Times New Roman"/>
              </a:rPr>
              <a:t>：</a:t>
            </a:r>
            <a:r>
              <a:rPr lang="en-AU" altLang="en-US" sz="3700" dirty="0" smtClean="0">
                <a:ea typeface="KaiTi"/>
                <a:cs typeface="Times New Roman"/>
              </a:rPr>
              <a:t>16 </a:t>
            </a:r>
            <a:endParaRPr lang="en-US" altLang="en-US" sz="3700" dirty="0" smtClean="0">
              <a:ea typeface="KaiTi"/>
              <a:cs typeface="Times New Roman"/>
            </a:endParaRPr>
          </a:p>
          <a:p>
            <a:pPr indent="276225">
              <a:lnSpc>
                <a:spcPct val="115000"/>
              </a:lnSpc>
              <a:spcAft>
                <a:spcPts val="1000"/>
              </a:spcAft>
              <a:buNone/>
            </a:pPr>
            <a:endParaRPr lang="en-US" dirty="0">
              <a:latin typeface="Calibri"/>
              <a:ea typeface="SimSu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239962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dirty="0" smtClean="0">
                <a:latin typeface="Calibri"/>
                <a:ea typeface="KaiTi"/>
                <a:cs typeface="Times New Roman"/>
              </a:rPr>
              <a:t>第二部分： </a:t>
            </a:r>
            <a:r>
              <a:rPr lang="zh-CN" altLang="en-US" dirty="0" smtClean="0">
                <a:latin typeface="Calibri"/>
                <a:ea typeface="KaiTi"/>
                <a:cs typeface="Times New Roman"/>
              </a:rPr>
              <a:t>如</a:t>
            </a:r>
            <a:r>
              <a:rPr lang="zh-CN" altLang="en-US" dirty="0" smtClean="0">
                <a:latin typeface="Calibri"/>
                <a:ea typeface="KaiTi"/>
                <a:cs typeface="Times New Roman"/>
              </a:rPr>
              <a:t>何与生命之道相</a:t>
            </a:r>
            <a:r>
              <a:rPr lang="zh-CN" altLang="en-US" dirty="0" smtClean="0">
                <a:latin typeface="Calibri"/>
                <a:ea typeface="KaiTi"/>
                <a:cs typeface="Times New Roman"/>
              </a:rPr>
              <a:t>交：</a:t>
            </a:r>
            <a:r>
              <a:rPr lang="en-US" altLang="zh-CN" dirty="0" smtClean="0">
                <a:latin typeface="Calibri"/>
                <a:ea typeface="KaiTi"/>
                <a:cs typeface="Times New Roman"/>
              </a:rPr>
              <a:t>5-10</a:t>
            </a:r>
            <a:r>
              <a:rPr lang="zh-CN" altLang="en-US" dirty="0" smtClean="0">
                <a:latin typeface="Calibri"/>
                <a:ea typeface="KaiTi"/>
                <a:cs typeface="Times New Roman"/>
              </a:rPr>
              <a:t>节</a:t>
            </a:r>
            <a:endParaRPr lang="en-US" dirty="0">
              <a:latin typeface="Calibri"/>
              <a:ea typeface="SimSu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438400"/>
            <a:ext cx="7498080" cy="4191000"/>
          </a:xfrm>
        </p:spPr>
        <p:txBody>
          <a:bodyPr>
            <a:normAutofit/>
          </a:bodyPr>
          <a:lstStyle/>
          <a:p>
            <a:r>
              <a:rPr lang="zh-CN" altLang="en-US" sz="4800" dirty="0" smtClean="0">
                <a:ea typeface="KaiTi"/>
                <a:cs typeface="Times New Roman"/>
              </a:rPr>
              <a:t>若与神相交， 就不能在黑暗中</a:t>
            </a:r>
            <a:r>
              <a:rPr lang="zh-CN" altLang="en-US" sz="4800" dirty="0" smtClean="0">
                <a:ea typeface="KaiTi"/>
                <a:cs typeface="Times New Roman"/>
              </a:rPr>
              <a:t>。</a:t>
            </a:r>
            <a:endParaRPr lang="en-US" altLang="zh-CN" sz="4800" dirty="0" smtClean="0">
              <a:ea typeface="KaiTi"/>
              <a:cs typeface="Times New Roman"/>
            </a:endParaRPr>
          </a:p>
          <a:p>
            <a:pPr>
              <a:buNone/>
            </a:pPr>
            <a:endParaRPr lang="en-US" altLang="zh-CN" sz="4800" dirty="0" smtClean="0">
              <a:ea typeface="KaiTi"/>
              <a:cs typeface="Times New Roman"/>
            </a:endParaRPr>
          </a:p>
          <a:p>
            <a:r>
              <a:rPr lang="zh-CN" altLang="en-US" sz="4800" dirty="0" smtClean="0">
                <a:latin typeface="Calibri"/>
                <a:ea typeface="KaiTi"/>
                <a:cs typeface="Times New Roman"/>
              </a:rPr>
              <a:t>与神相交， 要不断在神面前认罪</a:t>
            </a:r>
            <a:endParaRPr lang="en-US" sz="4800" dirty="0" smtClean="0">
              <a:latin typeface="Calibri"/>
              <a:ea typeface="SimSun"/>
              <a:cs typeface="Times New Roman"/>
            </a:endParaRPr>
          </a:p>
          <a:p>
            <a:endParaRPr lang="en-US" sz="4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>
                <a:ea typeface="KaiTi"/>
                <a:cs typeface="Times New Roman"/>
              </a:rPr>
              <a:t>哥</a:t>
            </a:r>
            <a:r>
              <a:rPr lang="zh-CN" altLang="en-US" dirty="0" smtClean="0">
                <a:ea typeface="KaiTi"/>
                <a:cs typeface="Times New Roman"/>
              </a:rPr>
              <a:t>林多后书</a:t>
            </a:r>
            <a:r>
              <a:rPr lang="en-AU" dirty="0" smtClean="0">
                <a:latin typeface="KaiTi"/>
                <a:cs typeface="Times New Roman"/>
              </a:rPr>
              <a:t>4</a:t>
            </a:r>
            <a:r>
              <a:rPr lang="zh-CN" altLang="en-US" dirty="0" smtClean="0">
                <a:ea typeface="KaiTi"/>
                <a:cs typeface="Times New Roman"/>
              </a:rPr>
              <a:t>：</a:t>
            </a:r>
            <a:r>
              <a:rPr lang="en-AU" dirty="0" smtClean="0">
                <a:latin typeface="KaiTi"/>
                <a:cs typeface="Times New Roman"/>
              </a:rPr>
              <a:t>7-15</a:t>
            </a:r>
            <a:r>
              <a:rPr lang="zh-CN" altLang="en-US" dirty="0" smtClean="0">
                <a:ea typeface="KaiTi"/>
                <a:cs typeface="Times New Roman"/>
              </a:rPr>
              <a:t>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708392" cy="52578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zh-CN" altLang="en-US" dirty="0" smtClean="0">
                <a:latin typeface="Calibri"/>
                <a:ea typeface="KaiTi"/>
                <a:cs typeface="Times New Roman"/>
              </a:rPr>
              <a:t>“</a:t>
            </a:r>
            <a:r>
              <a:rPr lang="en-AU" dirty="0" smtClean="0">
                <a:latin typeface="KaiTi"/>
                <a:ea typeface="SimSun"/>
                <a:cs typeface="Times New Roman"/>
              </a:rPr>
              <a:t>7</a:t>
            </a:r>
            <a:r>
              <a:rPr lang="zh-CN" altLang="en-US" dirty="0" smtClean="0">
                <a:latin typeface="Calibri"/>
                <a:ea typeface="KaiTi"/>
                <a:cs typeface="Times New Roman"/>
              </a:rPr>
              <a:t>我們有這寶貝放在瓦器裡，要顯明這莫大的能力是出於神，不是出於我們。</a:t>
            </a:r>
            <a:r>
              <a:rPr lang="en-AU" dirty="0" smtClean="0">
                <a:latin typeface="KaiTi"/>
                <a:ea typeface="SimSun"/>
                <a:cs typeface="Times New Roman"/>
              </a:rPr>
              <a:t> 8 </a:t>
            </a:r>
            <a:r>
              <a:rPr lang="zh-CN" altLang="en-US" dirty="0" smtClean="0">
                <a:latin typeface="Calibri"/>
                <a:ea typeface="KaiTi"/>
                <a:cs typeface="Times New Roman"/>
              </a:rPr>
              <a:t>我們四面受敵，卻不被困住；心裡作難，卻不致失望；</a:t>
            </a:r>
            <a:r>
              <a:rPr lang="en-AU" dirty="0" smtClean="0">
                <a:latin typeface="KaiTi"/>
                <a:ea typeface="SimSun"/>
                <a:cs typeface="Times New Roman"/>
              </a:rPr>
              <a:t> 9 </a:t>
            </a:r>
            <a:r>
              <a:rPr lang="zh-CN" altLang="en-US" dirty="0" smtClean="0">
                <a:latin typeface="Calibri"/>
                <a:ea typeface="KaiTi"/>
                <a:cs typeface="Times New Roman"/>
              </a:rPr>
              <a:t>遭逼迫，卻不被丟棄；打倒了，卻不致死亡；</a:t>
            </a:r>
            <a:r>
              <a:rPr lang="en-AU" dirty="0" smtClean="0">
                <a:latin typeface="KaiTi"/>
                <a:ea typeface="SimSun"/>
                <a:cs typeface="Times New Roman"/>
              </a:rPr>
              <a:t> 10 </a:t>
            </a:r>
            <a:r>
              <a:rPr lang="zh-CN" altLang="en-US" dirty="0" smtClean="0">
                <a:latin typeface="Calibri"/>
                <a:ea typeface="KaiTi"/>
                <a:cs typeface="Times New Roman"/>
              </a:rPr>
              <a:t>身上常帶著耶穌的死，使耶穌的生也顯明在我們身上。</a:t>
            </a:r>
            <a:r>
              <a:rPr lang="en-AU" dirty="0" smtClean="0">
                <a:latin typeface="KaiTi"/>
                <a:ea typeface="SimSun"/>
                <a:cs typeface="Times New Roman"/>
              </a:rPr>
              <a:t> 11 </a:t>
            </a:r>
            <a:r>
              <a:rPr lang="zh-CN" altLang="en-US" dirty="0" smtClean="0">
                <a:latin typeface="Calibri"/>
                <a:ea typeface="KaiTi"/>
                <a:cs typeface="Times New Roman"/>
              </a:rPr>
              <a:t>因為我們這活著的人是常為耶穌被交於死地，使耶穌的生在我們這必死的身上顯明出來。</a:t>
            </a:r>
            <a:r>
              <a:rPr lang="en-AU" dirty="0" smtClean="0">
                <a:latin typeface="KaiTi"/>
                <a:ea typeface="SimSun"/>
                <a:cs typeface="Times New Roman"/>
              </a:rPr>
              <a:t> 12 </a:t>
            </a:r>
            <a:r>
              <a:rPr lang="zh-CN" altLang="en-US" dirty="0" smtClean="0">
                <a:latin typeface="Calibri"/>
                <a:ea typeface="KaiTi"/>
                <a:cs typeface="Times New Roman"/>
              </a:rPr>
              <a:t>這樣看來，死是在我們身上發動，生卻在你們身上發動。</a:t>
            </a:r>
            <a:r>
              <a:rPr lang="en-AU" dirty="0" smtClean="0">
                <a:latin typeface="KaiTi"/>
                <a:ea typeface="SimSun"/>
                <a:cs typeface="Times New Roman"/>
              </a:rPr>
              <a:t> 13 </a:t>
            </a:r>
            <a:r>
              <a:rPr lang="zh-CN" altLang="en-US" dirty="0" smtClean="0">
                <a:latin typeface="Calibri"/>
                <a:ea typeface="KaiTi"/>
                <a:cs typeface="Times New Roman"/>
              </a:rPr>
              <a:t>但我們既有信心，正如經上記著說：「我因信，所以如此說話」，我們也信，所以也說話。</a:t>
            </a:r>
            <a:r>
              <a:rPr lang="en-AU" dirty="0" smtClean="0">
                <a:latin typeface="KaiTi"/>
                <a:ea typeface="SimSun"/>
                <a:cs typeface="Times New Roman"/>
              </a:rPr>
              <a:t> 14 </a:t>
            </a:r>
            <a:r>
              <a:rPr lang="zh-CN" altLang="en-US" dirty="0" smtClean="0">
                <a:latin typeface="Calibri"/>
                <a:ea typeface="KaiTi"/>
                <a:cs typeface="Times New Roman"/>
              </a:rPr>
              <a:t>自己知道那叫主耶穌復活的，也必叫我們與耶穌一同復活，並且叫我們與你們一同站在他面前。</a:t>
            </a:r>
            <a:r>
              <a:rPr lang="en-AU" dirty="0" smtClean="0">
                <a:latin typeface="KaiTi"/>
                <a:ea typeface="SimSun"/>
                <a:cs typeface="Times New Roman"/>
              </a:rPr>
              <a:t> 15 </a:t>
            </a:r>
            <a:r>
              <a:rPr lang="zh-CN" altLang="en-US" dirty="0" smtClean="0">
                <a:latin typeface="Calibri"/>
                <a:ea typeface="KaiTi"/>
                <a:cs typeface="Times New Roman"/>
              </a:rPr>
              <a:t>凡事都是為你們，好叫恩惠因人多越發加增，感謝格外顯多，以致榮耀歸於神。</a:t>
            </a:r>
            <a:endParaRPr lang="en-US" dirty="0">
              <a:latin typeface="Calibri"/>
              <a:ea typeface="SimSu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约翰一书</a:t>
            </a:r>
            <a:r>
              <a:rPr lang="en-AU" dirty="0" smtClean="0"/>
              <a:t>1</a:t>
            </a:r>
            <a:r>
              <a:rPr lang="zh-CN" altLang="en-US" dirty="0" smtClean="0"/>
              <a:t>：</a:t>
            </a:r>
            <a:r>
              <a:rPr lang="en-AU" dirty="0" smtClean="0"/>
              <a:t>1-10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838200"/>
            <a:ext cx="8153400" cy="60198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altLang="zh-CN" dirty="0" smtClean="0"/>
              <a:t>	</a:t>
            </a:r>
            <a:r>
              <a:rPr lang="zh-CN" altLang="en-US" dirty="0" smtClean="0">
                <a:ea typeface="汉鼎简楷体" pitchFamily="49" charset="-122"/>
              </a:rPr>
              <a:t>论 </a:t>
            </a:r>
            <a:r>
              <a:rPr lang="zh-CN" altLang="en-US" dirty="0" smtClean="0">
                <a:ea typeface="汉鼎简楷体" pitchFamily="49" charset="-122"/>
              </a:rPr>
              <a:t>到 从 起 初 原 有 的 生 命 之 道 ， 就 是 我 们 所 听 见 所 </a:t>
            </a:r>
            <a:r>
              <a:rPr lang="zh-CN" altLang="en-US" dirty="0" smtClean="0">
                <a:ea typeface="汉鼎简楷体" pitchFamily="49" charset="-122"/>
              </a:rPr>
              <a:t>看 </a:t>
            </a:r>
            <a:r>
              <a:rPr lang="zh-CN" altLang="en-US" dirty="0" smtClean="0">
                <a:ea typeface="汉鼎简楷体" pitchFamily="49" charset="-122"/>
              </a:rPr>
              <a:t>见 ， 亲 眼 看 过 ， 亲 手 摸 过 的 。（ 这 生 命 已 经 显 现 出 来 ， 我 们 也 看 见 过 ， 现 在 又 作 见 证 ， 将 原 与 父 同 在 ， 且 显 现 与 我 们 那 永 远 的 生 命 ， 传 给 你 们 ） 。我 们 将 所 看 见 ， 所 听 见 的 ， 传 给 你 们 ， 使 你 们 与 我 们 相 交 。 我 们 乃 是 与 父 并 祂 儿 子 耶 稣 基 督 相 交 的 。我 们 将 这 些 话 写 给 你 们 ， 使 你 们 （ 有 古 卷 作 我 们 ） 的 喜 乐 充 足 </a:t>
            </a:r>
            <a:r>
              <a:rPr lang="zh-CN" altLang="en-US" dirty="0" smtClean="0">
                <a:ea typeface="汉鼎简楷体" pitchFamily="49" charset="-122"/>
              </a:rPr>
              <a:t>。</a:t>
            </a:r>
            <a:endParaRPr lang="en-US" altLang="zh-CN" dirty="0" smtClean="0">
              <a:ea typeface="汉鼎简楷体" pitchFamily="49" charset="-122"/>
            </a:endParaRPr>
          </a:p>
          <a:p>
            <a:endParaRPr lang="en-US" dirty="0" smtClean="0">
              <a:ea typeface="汉鼎简楷体" pitchFamily="49" charset="-122"/>
            </a:endParaRPr>
          </a:p>
          <a:p>
            <a:endParaRPr lang="en-US" altLang="zh-CN" dirty="0" smtClean="0">
              <a:ea typeface="汉鼎简楷体" pitchFamily="49" charset="-122"/>
            </a:endParaRPr>
          </a:p>
          <a:p>
            <a:pPr>
              <a:buNone/>
            </a:pPr>
            <a:r>
              <a:rPr lang="en-US" altLang="zh-CN" dirty="0" smtClean="0">
                <a:ea typeface="汉鼎简楷体" pitchFamily="49" charset="-122"/>
              </a:rPr>
              <a:t>	  </a:t>
            </a:r>
            <a:r>
              <a:rPr lang="zh-CN" altLang="en-US" dirty="0" smtClean="0">
                <a:ea typeface="汉鼎简楷体" pitchFamily="49" charset="-122"/>
              </a:rPr>
              <a:t>神 </a:t>
            </a:r>
            <a:r>
              <a:rPr lang="zh-CN" altLang="en-US" dirty="0" smtClean="0">
                <a:ea typeface="汉鼎简楷体" pitchFamily="49" charset="-122"/>
              </a:rPr>
              <a:t>就 是 光 ， 在 祂 毫 无 黑 暗 。 这 是 我 们 从 主 所 听 </a:t>
            </a:r>
            <a:r>
              <a:rPr lang="zh-CN" altLang="en-US" dirty="0" smtClean="0">
                <a:ea typeface="汉鼎简楷体" pitchFamily="49" charset="-122"/>
              </a:rPr>
              <a:t> </a:t>
            </a:r>
            <a:endParaRPr lang="en-US" altLang="zh-CN" dirty="0" smtClean="0">
              <a:ea typeface="汉鼎简楷体" pitchFamily="49" charset="-122"/>
            </a:endParaRPr>
          </a:p>
          <a:p>
            <a:pPr>
              <a:buNone/>
            </a:pPr>
            <a:r>
              <a:rPr lang="en-US" altLang="zh-CN" dirty="0" smtClean="0">
                <a:ea typeface="汉鼎简楷体" pitchFamily="49" charset="-122"/>
              </a:rPr>
              <a:t>	</a:t>
            </a:r>
            <a:r>
              <a:rPr lang="zh-CN" altLang="en-US" dirty="0" smtClean="0">
                <a:ea typeface="汉鼎简楷体" pitchFamily="49" charset="-122"/>
              </a:rPr>
              <a:t>见 </a:t>
            </a:r>
            <a:r>
              <a:rPr lang="zh-CN" altLang="en-US" dirty="0" smtClean="0">
                <a:ea typeface="汉鼎简楷体" pitchFamily="49" charset="-122"/>
              </a:rPr>
              <a:t>， 又 报 给 你 们 的 信 息 。我 们 若 说 是 与 神 相 交 ， 却 仍 在 黑 暗 里 行 ， 就 是 说 谎 话 ， 不 行 真 理 了 。我 们 若 在 光 明 中 行 ， 如 同 神 在 光 明 中 ， 就 彼 此 相 交 ， 祂 儿 子 耶 稣 的 血 也 洗 净 我 们 一 切 的 罪 。我 们 若 说 自 己 无 罪 ， 便 是 自 欺 ， 真 理 不 在 我 们 心 里 了 。我 们 若 认 自 己 的 罪 ， 神 是 信 实 的 ， 是 公 义 的 ， 必 要 赦 免 我 们 的 罪 ， 洗 净 我 们 一 切 的 不 义 。我 们 若 说 自 己 没 有 犯 过 罪 ， 便 是 以 神 为 说 谎 的 。 祂 的 道 也 不 在 我 们 心 里 了 。</a:t>
            </a:r>
            <a:endParaRPr lang="en-US" dirty="0">
              <a:ea typeface="汉鼎简楷体" pitchFamily="49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Peisong\Downloads\IMG_20161115_163014.jpg"/>
          <p:cNvPicPr/>
          <p:nvPr/>
        </p:nvPicPr>
        <p:blipFill>
          <a:blip r:embed="rId2" cstate="print"/>
          <a:srcRect l="36545" t="24198" r="23377" b="39195"/>
          <a:stretch>
            <a:fillRect/>
          </a:stretch>
        </p:blipFill>
        <p:spPr bwMode="auto">
          <a:xfrm>
            <a:off x="457200" y="0"/>
            <a:ext cx="868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0"/>
            <a:ext cx="7924800" cy="6858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zh-CN" altLang="en-US" b="1" dirty="0" smtClean="0"/>
              <a:t>我的心哪，你當默然無聲，專等候神，因為我的</a:t>
            </a:r>
            <a:r>
              <a:rPr lang="zh-CN" altLang="en-US" b="1" dirty="0" smtClean="0"/>
              <a:t>盼望是</a:t>
            </a:r>
            <a:endParaRPr lang="en-US" altLang="zh-CN" b="1" dirty="0" smtClean="0"/>
          </a:p>
          <a:p>
            <a:pPr>
              <a:buNone/>
            </a:pPr>
            <a:r>
              <a:rPr lang="zh-CN" altLang="en-US" b="1" dirty="0" smtClean="0"/>
              <a:t>從</a:t>
            </a:r>
            <a:r>
              <a:rPr lang="zh-CN" altLang="en-US" b="1" dirty="0" smtClean="0"/>
              <a:t>祂而來</a:t>
            </a:r>
            <a:r>
              <a:rPr lang="zh-CN" altLang="en-US" b="1" dirty="0" smtClean="0"/>
              <a:t>。” （诗篇</a:t>
            </a:r>
            <a:r>
              <a:rPr lang="en-US" altLang="zh-CN" b="1" dirty="0" smtClean="0"/>
              <a:t>62</a:t>
            </a:r>
            <a:r>
              <a:rPr lang="zh-CN" altLang="en-US" b="1" dirty="0" smtClean="0"/>
              <a:t>：</a:t>
            </a:r>
            <a:r>
              <a:rPr lang="en-US" altLang="zh-CN" b="1" dirty="0" smtClean="0"/>
              <a:t>5</a:t>
            </a:r>
            <a:r>
              <a:rPr lang="zh-CN" altLang="en-US" b="1" dirty="0" smtClean="0"/>
              <a:t>）</a:t>
            </a:r>
            <a:r>
              <a:rPr lang="zh-CN" altLang="en-US" dirty="0" smtClean="0"/>
              <a:t>假</a:t>
            </a:r>
            <a:r>
              <a:rPr lang="zh-CN" altLang="en-US" dirty="0" smtClean="0"/>
              <a:t>如我的盼望</a:t>
            </a:r>
            <a:r>
              <a:rPr lang="zh-CN" altLang="en-US" dirty="0" smtClean="0"/>
              <a:t>只是</a:t>
            </a:r>
            <a:r>
              <a:rPr lang="zh-CN" altLang="en-US" dirty="0" smtClean="0"/>
              <a:t>建基</a:t>
            </a:r>
            <a:r>
              <a:rPr lang="zh-CN" altLang="en-US" dirty="0" smtClean="0"/>
              <a:t>於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外</a:t>
            </a:r>
            <a:r>
              <a:rPr lang="zh-CN" altLang="en-US" dirty="0" smtClean="0"/>
              <a:t>在的環境</a:t>
            </a:r>
            <a:r>
              <a:rPr lang="en-US" altLang="zh-CN" dirty="0" smtClean="0"/>
              <a:t>—— </a:t>
            </a:r>
            <a:r>
              <a:rPr lang="zh-CN" altLang="en-US" dirty="0" smtClean="0"/>
              <a:t>病癥消失，治療生效，</a:t>
            </a:r>
            <a:r>
              <a:rPr lang="zh-CN" altLang="en-US" dirty="0" smtClean="0"/>
              <a:t>精神</a:t>
            </a:r>
            <a:r>
              <a:rPr lang="zh-CN" altLang="en-US" dirty="0" smtClean="0"/>
              <a:t>爽利，</a:t>
            </a:r>
            <a:r>
              <a:rPr lang="zh-CN" altLang="en-US" dirty="0" smtClean="0"/>
              <a:t>回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复</a:t>
            </a:r>
            <a:r>
              <a:rPr lang="zh-CN" altLang="en-US" dirty="0" smtClean="0"/>
              <a:t>工作</a:t>
            </a:r>
            <a:r>
              <a:rPr lang="zh-CN" altLang="en-US" dirty="0" smtClean="0"/>
              <a:t>。。。，那</a:t>
            </a:r>
            <a:r>
              <a:rPr lang="zh-CN" altLang="en-US" dirty="0" smtClean="0"/>
              <a:t>麼我的心境就只能</a:t>
            </a:r>
            <a:r>
              <a:rPr lang="zh-CN" altLang="en-US" dirty="0" smtClean="0"/>
              <a:t>隨著</a:t>
            </a:r>
            <a:r>
              <a:rPr lang="zh-CN" altLang="en-US" dirty="0" smtClean="0"/>
              <a:t>環境的改變而起伏</a:t>
            </a:r>
            <a:r>
              <a:rPr lang="zh-CN" altLang="en-US" dirty="0" smtClean="0"/>
              <a:t>不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平</a:t>
            </a:r>
            <a:r>
              <a:rPr lang="zh-CN" altLang="en-US" dirty="0" smtClean="0"/>
              <a:t>。這種缺乏平安的盼望</a:t>
            </a:r>
            <a:r>
              <a:rPr lang="zh-CN" altLang="en-US" dirty="0" smtClean="0"/>
              <a:t>是脆</a:t>
            </a:r>
            <a:r>
              <a:rPr lang="zh-CN" altLang="en-US" dirty="0" smtClean="0"/>
              <a:t>弱而不可靠的，因為事實上我</a:t>
            </a:r>
            <a:r>
              <a:rPr lang="zh-CN" altLang="en-US" dirty="0" smtClean="0"/>
              <a:t>對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外</a:t>
            </a:r>
            <a:r>
              <a:rPr lang="zh-CN" altLang="en-US" dirty="0" smtClean="0"/>
              <a:t>在的環境是</a:t>
            </a:r>
            <a:r>
              <a:rPr lang="zh-CN" altLang="en-US" dirty="0" smtClean="0"/>
              <a:t>完全</a:t>
            </a:r>
            <a:r>
              <a:rPr lang="zh-CN" altLang="en-US" dirty="0" smtClean="0"/>
              <a:t>無能為力的，當這些利好的結果沒有如願</a:t>
            </a:r>
            <a:r>
              <a:rPr lang="zh-CN" altLang="en-US" dirty="0" smtClean="0"/>
              <a:t>地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發</a:t>
            </a:r>
            <a:r>
              <a:rPr lang="zh-CN" altLang="en-US" dirty="0" smtClean="0"/>
              <a:t>生</a:t>
            </a:r>
            <a:r>
              <a:rPr lang="zh-CN" altLang="en-US" dirty="0" smtClean="0"/>
              <a:t>，剩</a:t>
            </a:r>
            <a:r>
              <a:rPr lang="zh-CN" altLang="en-US" dirty="0" smtClean="0"/>
              <a:t>下來就只有懼怕和失望。</a:t>
            </a:r>
            <a:endParaRPr lang="en-US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神</a:t>
            </a:r>
            <a:r>
              <a:rPr lang="zh-CN" altLang="en-US" dirty="0" smtClean="0"/>
              <a:t>一再提醒我盼望絕不是源於我（或任何人）能</a:t>
            </a:r>
            <a:r>
              <a:rPr lang="zh-CN" altLang="en-US" dirty="0" smtClean="0"/>
              <a:t>操控</a:t>
            </a:r>
            <a:r>
              <a:rPr lang="zh-CN" altLang="en-US" dirty="0" smtClean="0"/>
              <a:t>的環境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而</a:t>
            </a:r>
            <a:r>
              <a:rPr lang="zh-CN" altLang="en-US" dirty="0" smtClean="0"/>
              <a:t>是在乎完全順服信靠神的掌管，祂</a:t>
            </a:r>
            <a:r>
              <a:rPr lang="zh-CN" altLang="en-US" dirty="0" smtClean="0"/>
              <a:t>應許</a:t>
            </a:r>
            <a:r>
              <a:rPr lang="zh-CN" altLang="en-US" dirty="0" smtClean="0"/>
              <a:t>每刻與我同在，祂</a:t>
            </a:r>
            <a:r>
              <a:rPr lang="zh-CN" altLang="en-US" dirty="0" smtClean="0"/>
              <a:t>必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會</a:t>
            </a:r>
            <a:r>
              <a:rPr lang="zh-CN" altLang="en-US" dirty="0" smtClean="0"/>
              <a:t>使萬事互相效力，叫愛</a:t>
            </a:r>
            <a:r>
              <a:rPr lang="zh-CN" altLang="en-US" dirty="0" smtClean="0"/>
              <a:t>神的</a:t>
            </a:r>
            <a:r>
              <a:rPr lang="zh-CN" altLang="en-US" dirty="0" smtClean="0"/>
              <a:t>人得益處。從神而來的盼望是</a:t>
            </a:r>
            <a:r>
              <a:rPr lang="zh-CN" altLang="en-US" dirty="0" smtClean="0"/>
              <a:t>超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越</a:t>
            </a:r>
            <a:r>
              <a:rPr lang="zh-CN" altLang="en-US" dirty="0" smtClean="0"/>
              <a:t>環境的，是昨天</a:t>
            </a:r>
            <a:r>
              <a:rPr lang="zh-CN" altLang="en-US" dirty="0" smtClean="0"/>
              <a:t>，今</a:t>
            </a:r>
            <a:r>
              <a:rPr lang="zh-CN" altLang="en-US" dirty="0" smtClean="0"/>
              <a:t>天，明天都不會改變或動搖的，因為</a:t>
            </a:r>
            <a:r>
              <a:rPr lang="zh-CN" altLang="en-US" dirty="0" smtClean="0"/>
              <a:t>我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的</a:t>
            </a:r>
            <a:r>
              <a:rPr lang="zh-CN" altLang="en-US" dirty="0" smtClean="0"/>
              <a:t>盼望是從</a:t>
            </a:r>
            <a:r>
              <a:rPr lang="zh-CN" altLang="en-US" dirty="0" smtClean="0"/>
              <a:t>那位</a:t>
            </a:r>
            <a:r>
              <a:rPr lang="zh-CN" altLang="en-US" dirty="0" smtClean="0"/>
              <a:t>昔在，今在，永在，信實無變的神而來的。</a:t>
            </a:r>
            <a:endParaRPr lang="en-US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現</a:t>
            </a:r>
            <a:r>
              <a:rPr lang="zh-CN" altLang="en-US" dirty="0" smtClean="0"/>
              <a:t>在的我就像一只進了廠維修的帆船，默然無聲，專</a:t>
            </a:r>
            <a:r>
              <a:rPr lang="zh-CN" altLang="en-US" dirty="0" smtClean="0"/>
              <a:t>等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候</a:t>
            </a:r>
            <a:r>
              <a:rPr lang="zh-CN" altLang="en-US" dirty="0" smtClean="0"/>
              <a:t>神，到那一天祂把大氣吹在我身上，我定必再揚帆</a:t>
            </a:r>
            <a:r>
              <a:rPr lang="zh-CN" altLang="en-US" dirty="0" smtClean="0"/>
              <a:t>啟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航</a:t>
            </a:r>
            <a:r>
              <a:rPr lang="zh-CN" altLang="en-US" dirty="0" smtClean="0"/>
              <a:t>，迎風疾走。</a:t>
            </a:r>
            <a:r>
              <a:rPr lang="en-AU" dirty="0" smtClean="0"/>
              <a:t>”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 </a:t>
            </a:r>
            <a:r>
              <a:rPr lang="en-US" altLang="zh-CN" dirty="0" smtClean="0"/>
              <a:t>---- </a:t>
            </a:r>
            <a:r>
              <a:rPr lang="en-US" dirty="0" smtClean="0"/>
              <a:t>Johnson </a:t>
            </a:r>
            <a:r>
              <a:rPr lang="zh-CN" altLang="en-US" dirty="0" smtClean="0"/>
              <a:t>长老写于</a:t>
            </a:r>
            <a:r>
              <a:rPr lang="en-US" altLang="zh-CN" dirty="0" smtClean="0"/>
              <a:t>2014-11-18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0"/>
            <a:ext cx="80772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ular Callout 4"/>
          <p:cNvSpPr/>
          <p:nvPr/>
        </p:nvSpPr>
        <p:spPr>
          <a:xfrm>
            <a:off x="4114800" y="2743200"/>
            <a:ext cx="1676400" cy="1524000"/>
          </a:xfrm>
          <a:prstGeom prst="wedgeRectCallout">
            <a:avLst>
              <a:gd name="adj1" fmla="val -170346"/>
              <a:gd name="adj2" fmla="val -8236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solidFill>
                  <a:schemeClr val="tx1"/>
                </a:solidFill>
              </a:rPr>
              <a:t>以弗所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1143000" y="4191000"/>
            <a:ext cx="2057400" cy="1143000"/>
          </a:xfrm>
          <a:prstGeom prst="wedgeRectCallout">
            <a:avLst>
              <a:gd name="adj1" fmla="val -21517"/>
              <a:gd name="adj2" fmla="val -19107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 smtClean="0">
                <a:solidFill>
                  <a:schemeClr val="tx1"/>
                </a:solidFill>
              </a:rPr>
              <a:t>拔摩岛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7" name="4-Point Star 6"/>
          <p:cNvSpPr/>
          <p:nvPr/>
        </p:nvSpPr>
        <p:spPr>
          <a:xfrm>
            <a:off x="1447800" y="2362200"/>
            <a:ext cx="457200" cy="4572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57200"/>
            <a:ext cx="2895600" cy="1143000"/>
          </a:xfrm>
        </p:spPr>
        <p:txBody>
          <a:bodyPr/>
          <a:lstStyle/>
          <a:p>
            <a:pPr>
              <a:buNone/>
            </a:pPr>
            <a:r>
              <a:rPr lang="zh-CN" altLang="en-US" dirty="0" smtClean="0"/>
              <a:t>玛利亚的旧居</a:t>
            </a:r>
            <a:endParaRPr lang="en-US" dirty="0"/>
          </a:p>
        </p:txBody>
      </p:sp>
      <p:pic>
        <p:nvPicPr>
          <p:cNvPr id="4" name="Picture 3" descr="https://upload.wikimedia.org/wikipedia/commons/thumb/b/bb/House_of_the_Virgin_Mary.jpg/1024px-House_of_the_Virgin_Mar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7274" y="0"/>
            <a:ext cx="5546725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s://upload.wikimedia.org/wikipedia/commons/7/74/Tomb_of_Saint_John_the_Apostl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38600"/>
            <a:ext cx="3581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191000" y="54102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/>
              <a:t>约翰的墓</a:t>
            </a:r>
            <a:endParaRPr lang="en-US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诺斯底主义（</a:t>
            </a:r>
            <a:r>
              <a:rPr lang="en-AU" dirty="0" smtClean="0"/>
              <a:t>Gnosticism</a:t>
            </a:r>
            <a:r>
              <a:rPr lang="zh-CN" altLang="en-US" dirty="0" smtClean="0"/>
              <a:t>）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914400"/>
            <a:ext cx="7866888" cy="5943600"/>
          </a:xfrm>
        </p:spPr>
        <p:txBody>
          <a:bodyPr>
            <a:normAutofit lnSpcReduction="10000"/>
          </a:bodyPr>
          <a:lstStyle/>
          <a:p>
            <a:r>
              <a:rPr lang="zh-CN" altLang="en-US" dirty="0" smtClean="0">
                <a:ea typeface="KaiTi"/>
                <a:cs typeface="Times New Roman"/>
              </a:rPr>
              <a:t>灵</a:t>
            </a:r>
            <a:r>
              <a:rPr lang="zh-CN" altLang="en-US" dirty="0" smtClean="0">
                <a:ea typeface="KaiTi"/>
                <a:cs typeface="Times New Roman"/>
              </a:rPr>
              <a:t>知派， 或灵智</a:t>
            </a:r>
            <a:r>
              <a:rPr lang="zh-CN" altLang="en-US" dirty="0" smtClean="0">
                <a:ea typeface="KaiTi"/>
                <a:cs typeface="Times New Roman"/>
              </a:rPr>
              <a:t>派</a:t>
            </a:r>
            <a:endParaRPr lang="en-US" altLang="zh-CN" dirty="0" smtClean="0">
              <a:ea typeface="KaiTi"/>
              <a:cs typeface="Times New Roman"/>
            </a:endParaRPr>
          </a:p>
          <a:p>
            <a:r>
              <a:rPr lang="zh-CN" altLang="en-US" dirty="0" smtClean="0">
                <a:latin typeface="Calibri"/>
                <a:ea typeface="KaiTi"/>
                <a:cs typeface="Times New Roman"/>
              </a:rPr>
              <a:t>希</a:t>
            </a:r>
            <a:r>
              <a:rPr lang="zh-CN" altLang="en-US" dirty="0" smtClean="0">
                <a:latin typeface="Calibri"/>
                <a:ea typeface="KaiTi"/>
                <a:cs typeface="Times New Roman"/>
              </a:rPr>
              <a:t>腊语的意思就是“知识</a:t>
            </a:r>
            <a:r>
              <a:rPr lang="zh-CN" altLang="en-US" dirty="0" smtClean="0">
                <a:latin typeface="Calibri"/>
                <a:ea typeface="KaiTi"/>
                <a:cs typeface="Times New Roman"/>
              </a:rPr>
              <a:t>”</a:t>
            </a:r>
            <a:endParaRPr lang="en-US" altLang="zh-CN" dirty="0" smtClean="0">
              <a:latin typeface="Calibri"/>
              <a:ea typeface="KaiTi"/>
              <a:cs typeface="Times New Roman"/>
            </a:endParaRPr>
          </a:p>
          <a:p>
            <a:r>
              <a:rPr lang="zh-CN" altLang="en-US" dirty="0" smtClean="0">
                <a:ea typeface="KaiTi"/>
                <a:cs typeface="Times New Roman"/>
              </a:rPr>
              <a:t>人的肉体是恶的， 灵是善的， 所以恶的肉体和善的灵是不能合一的， 耶稣不可能是道成肉身， 他只是灵的幻影而非实体， 耶稣来是传授得救的知识， 有了知识就可以通往天堂</a:t>
            </a:r>
            <a:r>
              <a:rPr lang="zh-CN" altLang="en-US" dirty="0" smtClean="0">
                <a:ea typeface="KaiTi"/>
                <a:cs typeface="Times New Roman"/>
              </a:rPr>
              <a:t>。</a:t>
            </a:r>
            <a:endParaRPr lang="en-US" altLang="zh-CN" dirty="0" smtClean="0">
              <a:ea typeface="KaiTi"/>
              <a:cs typeface="Times New Roman"/>
            </a:endParaRPr>
          </a:p>
          <a:p>
            <a:r>
              <a:rPr lang="zh-CN" altLang="en-US" dirty="0" smtClean="0">
                <a:latin typeface="Calibri"/>
                <a:ea typeface="KaiTi"/>
                <a:cs typeface="Times New Roman"/>
              </a:rPr>
              <a:t>带来两</a:t>
            </a:r>
            <a:r>
              <a:rPr lang="zh-CN" altLang="en-US" dirty="0" smtClean="0">
                <a:latin typeface="Calibri"/>
                <a:ea typeface="KaiTi"/>
                <a:cs typeface="Times New Roman"/>
              </a:rPr>
              <a:t>种极端的看法， 一种是身体必须被严厉对付的苦行主义， 一种是身体犯罪与灵魂无关， 所以人可以放纵肉体情欲， 漠视律法， 甚至否认罪的存在， 灵魂一样可以进天堂。</a:t>
            </a:r>
            <a:endParaRPr lang="en-US" dirty="0" smtClean="0">
              <a:latin typeface="Calibri"/>
              <a:ea typeface="SimSun"/>
              <a:cs typeface="Times New Roman"/>
            </a:endParaRPr>
          </a:p>
          <a:p>
            <a:endParaRPr lang="en-US" dirty="0" smtClean="0">
              <a:latin typeface="Calibri"/>
              <a:ea typeface="SimSun"/>
              <a:cs typeface="Times New Roman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4400" b="1" dirty="0" smtClean="0">
                <a:latin typeface="Calibri"/>
                <a:ea typeface="KaiTi"/>
                <a:cs typeface="Times New Roman"/>
              </a:rPr>
              <a:t>与生命的主相交</a:t>
            </a:r>
            <a:r>
              <a:rPr lang="en-US" sz="4400" dirty="0" smtClean="0">
                <a:latin typeface="Calibri"/>
                <a:ea typeface="SimSun"/>
                <a:cs typeface="Times New Roman"/>
              </a:rPr>
              <a:t/>
            </a:r>
            <a:br>
              <a:rPr lang="en-US" sz="4400" dirty="0" smtClean="0">
                <a:latin typeface="Calibri"/>
                <a:ea typeface="SimSun"/>
                <a:cs typeface="Times New Roman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990600"/>
            <a:ext cx="7790688" cy="5257800"/>
          </a:xfrm>
        </p:spPr>
        <p:txBody>
          <a:bodyPr>
            <a:normAutofit/>
          </a:bodyPr>
          <a:lstStyle/>
          <a:p>
            <a:pPr marL="996696" indent="-914400">
              <a:buAutoNum type="arabicPeriod"/>
            </a:pPr>
            <a:r>
              <a:rPr lang="zh-CN" altLang="en-US" sz="4800" dirty="0" smtClean="0">
                <a:ea typeface="KaiTi"/>
                <a:cs typeface="Times New Roman"/>
              </a:rPr>
              <a:t>什么是生命之道， 它的</a:t>
            </a:r>
            <a:endParaRPr lang="en-US" altLang="zh-CN" sz="4800" dirty="0" smtClean="0">
              <a:ea typeface="KaiTi"/>
              <a:cs typeface="Times New Roman"/>
            </a:endParaRPr>
          </a:p>
          <a:p>
            <a:pPr marL="996696" indent="-914400">
              <a:buNone/>
            </a:pPr>
            <a:r>
              <a:rPr lang="en-US" altLang="zh-CN" sz="4800" dirty="0" smtClean="0">
                <a:ea typeface="KaiTi"/>
                <a:cs typeface="Times New Roman"/>
              </a:rPr>
              <a:t>      </a:t>
            </a:r>
            <a:r>
              <a:rPr lang="zh-CN" altLang="en-US" sz="4800" dirty="0" smtClean="0">
                <a:ea typeface="KaiTi"/>
                <a:cs typeface="Times New Roman"/>
              </a:rPr>
              <a:t>本质到底是什么？</a:t>
            </a:r>
            <a:endParaRPr lang="en-US" altLang="zh-CN" sz="4800" dirty="0" smtClean="0">
              <a:ea typeface="KaiTi"/>
              <a:cs typeface="Times New Roman"/>
            </a:endParaRPr>
          </a:p>
          <a:p>
            <a:pPr marL="996696" indent="-914400">
              <a:buNone/>
            </a:pPr>
            <a:endParaRPr lang="en-US" altLang="en-US" sz="4800" dirty="0" smtClean="0">
              <a:ea typeface="KaiTi"/>
              <a:cs typeface="Times New Roman"/>
            </a:endParaRPr>
          </a:p>
          <a:p>
            <a:pPr marL="996696" indent="-914400">
              <a:buFont typeface="+mj-lt"/>
              <a:buAutoNum type="arabicPeriod" startAt="2"/>
            </a:pPr>
            <a:r>
              <a:rPr lang="zh-CN" altLang="en-US" sz="4800" dirty="0" smtClean="0">
                <a:ea typeface="KaiTi"/>
                <a:cs typeface="Times New Roman"/>
              </a:rPr>
              <a:t>我们和生命之道有什么关系， 如何维系这样的关系？</a:t>
            </a:r>
            <a:endParaRPr lang="en-US" altLang="en-US" sz="4800" dirty="0" smtClean="0">
              <a:ea typeface="KaiTi"/>
              <a:cs typeface="Times New Roman"/>
            </a:endParaRPr>
          </a:p>
          <a:p>
            <a:endParaRPr lang="en-US" sz="4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第一部分：生命的本质 </a:t>
            </a:r>
            <a:r>
              <a:rPr lang="en-US" altLang="zh-CN" dirty="0" smtClean="0"/>
              <a:t>1-4 </a:t>
            </a:r>
            <a:r>
              <a:rPr lang="zh-CN" altLang="en-US" dirty="0" smtClean="0"/>
              <a:t>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7498080" cy="4800600"/>
          </a:xfrm>
        </p:spPr>
        <p:txBody>
          <a:bodyPr>
            <a:normAutofit/>
          </a:bodyPr>
          <a:lstStyle/>
          <a:p>
            <a:r>
              <a:rPr lang="zh-CN" altLang="en-US" sz="4400" dirty="0" smtClean="0">
                <a:ea typeface="KaiTi"/>
                <a:cs typeface="Times New Roman"/>
              </a:rPr>
              <a:t>“</a:t>
            </a:r>
            <a:r>
              <a:rPr lang="zh-CN" altLang="en-US" sz="3500" dirty="0" smtClean="0">
                <a:ea typeface="KaiTi"/>
                <a:cs typeface="Times New Roman"/>
              </a:rPr>
              <a:t>起初原有的”</a:t>
            </a:r>
            <a:r>
              <a:rPr lang="en-AU" altLang="en-US" sz="3500" dirty="0" smtClean="0">
                <a:ea typeface="KaiTi"/>
                <a:cs typeface="Times New Roman"/>
              </a:rPr>
              <a:t>------</a:t>
            </a:r>
            <a:r>
              <a:rPr lang="zh-CN" altLang="en-US" sz="3500" dirty="0" smtClean="0">
                <a:ea typeface="KaiTi"/>
                <a:cs typeface="Times New Roman"/>
              </a:rPr>
              <a:t>“太初有道，道与神同在，道就是神。”（约翰福音</a:t>
            </a:r>
            <a:r>
              <a:rPr lang="en-AU" altLang="en-US" sz="3500" dirty="0" smtClean="0">
                <a:ea typeface="KaiTi"/>
                <a:cs typeface="Times New Roman"/>
              </a:rPr>
              <a:t>1</a:t>
            </a:r>
            <a:r>
              <a:rPr lang="zh-CN" altLang="en-US" sz="3500" dirty="0" smtClean="0">
                <a:ea typeface="KaiTi"/>
                <a:cs typeface="Times New Roman"/>
              </a:rPr>
              <a:t>：</a:t>
            </a:r>
            <a:r>
              <a:rPr lang="en-AU" altLang="en-US" sz="3500" dirty="0" smtClean="0">
                <a:ea typeface="KaiTi"/>
                <a:cs typeface="Times New Roman"/>
              </a:rPr>
              <a:t>1</a:t>
            </a:r>
            <a:r>
              <a:rPr lang="zh-CN" altLang="en-US" sz="3500" dirty="0" smtClean="0">
                <a:ea typeface="KaiTi"/>
                <a:cs typeface="Times New Roman"/>
              </a:rPr>
              <a:t>）</a:t>
            </a:r>
            <a:endParaRPr lang="en-US" altLang="zh-CN" sz="3500" dirty="0" smtClean="0">
              <a:ea typeface="KaiT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3500" dirty="0" smtClean="0">
                <a:ea typeface="KaiTi"/>
                <a:cs typeface="Times New Roman"/>
              </a:rPr>
              <a:t>这个起初原有的道“是关乎生命的”， 且是永远的生命</a:t>
            </a:r>
            <a:r>
              <a:rPr lang="en-AU" altLang="en-US" sz="3500" dirty="0" smtClean="0">
                <a:ea typeface="KaiTi"/>
                <a:cs typeface="Times New Roman"/>
              </a:rPr>
              <a:t>----</a:t>
            </a:r>
            <a:r>
              <a:rPr lang="zh-CN" altLang="en-US" sz="3500" dirty="0" smtClean="0">
                <a:ea typeface="KaiTi"/>
                <a:cs typeface="Times New Roman"/>
              </a:rPr>
              <a:t>“生命在他里头，这生命就是人的光。”</a:t>
            </a:r>
            <a:r>
              <a:rPr lang="en-AU" altLang="en-US" sz="3500" dirty="0" smtClean="0">
                <a:ea typeface="KaiTi"/>
                <a:cs typeface="Times New Roman"/>
              </a:rPr>
              <a:t>(</a:t>
            </a:r>
            <a:r>
              <a:rPr lang="zh-CN" altLang="en-US" sz="3500" dirty="0" smtClean="0">
                <a:ea typeface="KaiTi"/>
                <a:cs typeface="Times New Roman"/>
              </a:rPr>
              <a:t>约翰福音</a:t>
            </a:r>
            <a:r>
              <a:rPr lang="en-AU" altLang="en-US" sz="3500" dirty="0" smtClean="0">
                <a:ea typeface="KaiTi"/>
                <a:cs typeface="Times New Roman"/>
              </a:rPr>
              <a:t>1</a:t>
            </a:r>
            <a:r>
              <a:rPr lang="zh-CN" altLang="en-US" sz="3500" dirty="0" smtClean="0">
                <a:ea typeface="KaiTi"/>
                <a:cs typeface="Times New Roman"/>
              </a:rPr>
              <a:t>：</a:t>
            </a:r>
            <a:r>
              <a:rPr lang="en-AU" altLang="en-US" sz="3500" dirty="0" smtClean="0">
                <a:ea typeface="KaiTi"/>
                <a:cs typeface="Times New Roman"/>
              </a:rPr>
              <a:t>4</a:t>
            </a:r>
            <a:r>
              <a:rPr lang="zh-CN" altLang="en-US" sz="3500" dirty="0" smtClean="0">
                <a:ea typeface="KaiTi"/>
                <a:cs typeface="Times New Roman"/>
              </a:rPr>
              <a:t>）</a:t>
            </a:r>
            <a:endParaRPr lang="en-US" altLang="en-US" sz="3500" dirty="0" smtClean="0">
              <a:ea typeface="KaiTi"/>
              <a:cs typeface="Times New Roman"/>
            </a:endParaRPr>
          </a:p>
          <a:p>
            <a:endParaRPr lang="en-US" sz="4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olstic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2.xml><?xml version="1.0" encoding="utf-8"?>
<a:themeOverride xmlns:a="http://schemas.openxmlformats.org/drawingml/2006/main">
  <a:clrScheme name="Solstic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Words>1214</Words>
  <Application>Microsoft Office PowerPoint</Application>
  <PresentationFormat>On-screen Show (4:3)</PresentationFormat>
  <Paragraphs>59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Solstice</vt:lpstr>
      <vt:lpstr>与生命的主相交 </vt:lpstr>
      <vt:lpstr>约翰一书1：1-10 </vt:lpstr>
      <vt:lpstr>Slide 3</vt:lpstr>
      <vt:lpstr>Slide 4</vt:lpstr>
      <vt:lpstr>Slide 5</vt:lpstr>
      <vt:lpstr>Slide 6</vt:lpstr>
      <vt:lpstr>诺斯底主义（Gnosticism） </vt:lpstr>
      <vt:lpstr>与生命的主相交 </vt:lpstr>
      <vt:lpstr>第一部分：生命的本质 1-4 节</vt:lpstr>
      <vt:lpstr>Slide 10</vt:lpstr>
      <vt:lpstr>Slide 11</vt:lpstr>
      <vt:lpstr>Slide 12</vt:lpstr>
      <vt:lpstr>第二部分： 如何与生命之道相交：5-10节</vt:lpstr>
      <vt:lpstr>哥林多后书4：7-15节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与生命的主相交</dc:title>
  <dc:creator>Home</dc:creator>
  <cp:lastModifiedBy>Home</cp:lastModifiedBy>
  <cp:revision>5</cp:revision>
  <dcterms:created xsi:type="dcterms:W3CDTF">2016-11-19T03:55:08Z</dcterms:created>
  <dcterms:modified xsi:type="dcterms:W3CDTF">2016-11-19T05:48:41Z</dcterms:modified>
</cp:coreProperties>
</file>