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5" r:id="rId6"/>
    <p:sldId id="284" r:id="rId7"/>
    <p:sldId id="287" r:id="rId8"/>
    <p:sldId id="288" r:id="rId9"/>
    <p:sldId id="266" r:id="rId10"/>
    <p:sldId id="286" r:id="rId11"/>
    <p:sldId id="289" r:id="rId12"/>
    <p:sldId id="268" r:id="rId13"/>
    <p:sldId id="269" r:id="rId14"/>
    <p:sldId id="270" r:id="rId15"/>
    <p:sldId id="271" r:id="rId16"/>
    <p:sldId id="274" r:id="rId17"/>
    <p:sldId id="272" r:id="rId18"/>
    <p:sldId id="273" r:id="rId19"/>
    <p:sldId id="275" r:id="rId20"/>
    <p:sldId id="276" r:id="rId21"/>
    <p:sldId id="277" r:id="rId22"/>
    <p:sldId id="278" r:id="rId23"/>
    <p:sldId id="279" r:id="rId24"/>
    <p:sldId id="290" r:id="rId25"/>
    <p:sldId id="280" r:id="rId26"/>
    <p:sldId id="282"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 Chan" initials="SC" lastIdx="2" clrIdx="0">
    <p:extLst>
      <p:ext uri="{19B8F6BF-5375-455C-9EA6-DF929625EA0E}">
        <p15:presenceInfo xmlns:p15="http://schemas.microsoft.com/office/powerpoint/2012/main" userId="082308ab7b96274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56" autoAdjust="0"/>
    <p:restoredTop sz="94660"/>
  </p:normalViewPr>
  <p:slideViewPr>
    <p:cSldViewPr snapToGrid="0">
      <p:cViewPr varScale="1">
        <p:scale>
          <a:sx n="109" d="100"/>
          <a:sy n="109" d="100"/>
        </p:scale>
        <p:origin x="78"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530C2-1383-4030-8378-882C720436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47F32E4-8C22-4919-A704-10875FD30F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727DDC53-9ACB-443F-A9B4-75C0C43EA994}"/>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5" name="Footer Placeholder 4">
            <a:extLst>
              <a:ext uri="{FF2B5EF4-FFF2-40B4-BE49-F238E27FC236}">
                <a16:creationId xmlns:a16="http://schemas.microsoft.com/office/drawing/2014/main" id="{01CE01F4-A87B-4B36-80BA-CB8C92073FB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5722764-2759-4169-9D3D-3BAA2CC9E879}"/>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241928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BFC64-6EEA-4B41-BE3D-B866F88E84A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9DADEA8-2727-41A2-BEED-0E60BBDA06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77C75F4-C9F4-4FB3-9C4F-EB5EE6339354}"/>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5" name="Footer Placeholder 4">
            <a:extLst>
              <a:ext uri="{FF2B5EF4-FFF2-40B4-BE49-F238E27FC236}">
                <a16:creationId xmlns:a16="http://schemas.microsoft.com/office/drawing/2014/main" id="{D82DDDD7-3B15-4E1B-9F02-C5526D495EF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6EC781F-B87C-4F44-954D-0EA9A4E77145}"/>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3089105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95510A-3D77-42A1-A9FA-3141AFE2CBB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81DCF7B-DC6C-4BD1-826A-91EBF03CB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5D7F258-0EA4-4244-9BA6-D2AF77E91238}"/>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5" name="Footer Placeholder 4">
            <a:extLst>
              <a:ext uri="{FF2B5EF4-FFF2-40B4-BE49-F238E27FC236}">
                <a16:creationId xmlns:a16="http://schemas.microsoft.com/office/drawing/2014/main" id="{8C33217C-E7A3-48FA-99AB-FC4E0FDEEB1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23489CD-8E9B-4532-8CE0-0736527D182A}"/>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173165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47A6B-234A-4CE6-A393-8DBC9825CF7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8133B0F-C54D-4D94-8855-97323E2B8B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E39E75B-A0C1-4224-BC1D-9026345AB515}"/>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5" name="Footer Placeholder 4">
            <a:extLst>
              <a:ext uri="{FF2B5EF4-FFF2-40B4-BE49-F238E27FC236}">
                <a16:creationId xmlns:a16="http://schemas.microsoft.com/office/drawing/2014/main" id="{883795CD-D7FF-4DB9-B73A-2CDFFFCA042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AADDFD3-1294-4BCA-87B9-4A4532BC7A34}"/>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2406878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4D1A1-22E6-43E6-A3A9-0A702E7EDD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19C04DA-C4FE-4634-8B1C-C03ACD0D9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4D6E16-29A0-45D5-AD63-710D8BEFC2D3}"/>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5" name="Footer Placeholder 4">
            <a:extLst>
              <a:ext uri="{FF2B5EF4-FFF2-40B4-BE49-F238E27FC236}">
                <a16:creationId xmlns:a16="http://schemas.microsoft.com/office/drawing/2014/main" id="{02DAB03B-DC28-4BAA-8FB5-BAF3C464AF4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DFEBE0D-E2FA-4A87-AFFE-18082F48CF41}"/>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544944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7A5E7-888F-41F8-B2B0-16F748A36433}"/>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9879D79-470E-4978-9515-89265EE26A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A57FEC2A-14EA-4EBC-814C-746BEAC8AF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49C9A519-3487-44CE-975C-3A902462F704}"/>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6" name="Footer Placeholder 5">
            <a:extLst>
              <a:ext uri="{FF2B5EF4-FFF2-40B4-BE49-F238E27FC236}">
                <a16:creationId xmlns:a16="http://schemas.microsoft.com/office/drawing/2014/main" id="{1B52820F-02E5-49DC-B989-76808B86404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653545E-3FA5-4030-AC6C-23C1A85837D3}"/>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368558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B93E1-C405-4203-BAEF-FF640CB3426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5ADF9A3-CDA2-4F20-B0CA-786BB43C4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38B6EE-B322-4A0B-B27B-006B46DFC7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51FFAFC-7814-4F4F-996F-582AEE4595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286F82-A5FB-4619-9CF8-2FA7E8FB72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523263E-2D1F-4C40-8707-52D618CE76CB}"/>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8" name="Footer Placeholder 7">
            <a:extLst>
              <a:ext uri="{FF2B5EF4-FFF2-40B4-BE49-F238E27FC236}">
                <a16:creationId xmlns:a16="http://schemas.microsoft.com/office/drawing/2014/main" id="{116F93A2-35FA-4AA9-90F5-577A6A794735}"/>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1A7A09D-0719-49E6-8848-71A0E0861233}"/>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2360866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DF9A5-9403-4AC9-B6F7-6F508467384D}"/>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6D125DE6-ED43-430A-A950-AA23BBB262FE}"/>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4" name="Footer Placeholder 3">
            <a:extLst>
              <a:ext uri="{FF2B5EF4-FFF2-40B4-BE49-F238E27FC236}">
                <a16:creationId xmlns:a16="http://schemas.microsoft.com/office/drawing/2014/main" id="{4D049FCD-274C-4828-87EE-887BDA60AFD2}"/>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FFDB5F2E-A0F4-4580-8E30-6B68B93B6DA9}"/>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354960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61FBF2-7125-4558-90E9-4A01B95AFAD6}"/>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3" name="Footer Placeholder 2">
            <a:extLst>
              <a:ext uri="{FF2B5EF4-FFF2-40B4-BE49-F238E27FC236}">
                <a16:creationId xmlns:a16="http://schemas.microsoft.com/office/drawing/2014/main" id="{AC48B68C-B892-4C8F-B0AB-3E6F2E83DC2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81AA79D-3A23-48CD-8421-95523E4AB4AF}"/>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1324304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31A53-90EE-4CA5-A3E4-0A3D4CC14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9BAB629A-6EBD-4EA5-89B8-AF5DE8FEA1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22D9EA0-CCBF-489E-BD2A-868EA7233C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D4384A-3308-4C30-9754-9F0D93B70ACD}"/>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6" name="Footer Placeholder 5">
            <a:extLst>
              <a:ext uri="{FF2B5EF4-FFF2-40B4-BE49-F238E27FC236}">
                <a16:creationId xmlns:a16="http://schemas.microsoft.com/office/drawing/2014/main" id="{9082E534-20C8-4CB3-9F17-6E2E83D212C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4C955C5-5357-4629-B577-AE6DB78AA0F4}"/>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2299015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68FFA-C6E8-433F-B8FE-F820BDF42B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4FB49603-42E7-4185-B308-A3B14BFDD1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F9300CE-0CE5-4761-BEEA-8656ED1DE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B4BEE5-8E0B-4118-BE84-5219C89A5627}"/>
              </a:ext>
            </a:extLst>
          </p:cNvPr>
          <p:cNvSpPr>
            <a:spLocks noGrp="1"/>
          </p:cNvSpPr>
          <p:nvPr>
            <p:ph type="dt" sz="half" idx="10"/>
          </p:nvPr>
        </p:nvSpPr>
        <p:spPr/>
        <p:txBody>
          <a:bodyPr/>
          <a:lstStyle/>
          <a:p>
            <a:fld id="{E85929EF-7987-48F1-9E75-94359F3C099A}" type="datetimeFigureOut">
              <a:rPr lang="en-AU" smtClean="0"/>
              <a:t>18/01/2020</a:t>
            </a:fld>
            <a:endParaRPr lang="en-AU"/>
          </a:p>
        </p:txBody>
      </p:sp>
      <p:sp>
        <p:nvSpPr>
          <p:cNvPr id="6" name="Footer Placeholder 5">
            <a:extLst>
              <a:ext uri="{FF2B5EF4-FFF2-40B4-BE49-F238E27FC236}">
                <a16:creationId xmlns:a16="http://schemas.microsoft.com/office/drawing/2014/main" id="{6C05CA26-DC15-47A3-BF2F-B0F7BC1B137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09AB628-BFD1-4A67-82FD-2CDC23F1824B}"/>
              </a:ext>
            </a:extLst>
          </p:cNvPr>
          <p:cNvSpPr>
            <a:spLocks noGrp="1"/>
          </p:cNvSpPr>
          <p:nvPr>
            <p:ph type="sldNum" sz="quarter" idx="12"/>
          </p:nvPr>
        </p:nvSpPr>
        <p:spPr/>
        <p:txBody>
          <a:bodyPr/>
          <a:lstStyle/>
          <a:p>
            <a:fld id="{3DA196B5-7196-45B3-A032-9B5284A7408D}" type="slidenum">
              <a:rPr lang="en-AU" smtClean="0"/>
              <a:t>‹#›</a:t>
            </a:fld>
            <a:endParaRPr lang="en-AU"/>
          </a:p>
        </p:txBody>
      </p:sp>
    </p:spTree>
    <p:extLst>
      <p:ext uri="{BB962C8B-B14F-4D97-AF65-F5344CB8AC3E}">
        <p14:creationId xmlns:p14="http://schemas.microsoft.com/office/powerpoint/2010/main" val="4169015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109A57-9083-45A4-9CD2-E5E837BB19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5DA534A-3BB3-4B9C-ADD5-47952BFBD5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A351C65-3A6B-439E-9C5C-A26EC33066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929EF-7987-48F1-9E75-94359F3C099A}" type="datetimeFigureOut">
              <a:rPr lang="en-AU" smtClean="0"/>
              <a:t>18/01/2020</a:t>
            </a:fld>
            <a:endParaRPr lang="en-AU"/>
          </a:p>
        </p:txBody>
      </p:sp>
      <p:sp>
        <p:nvSpPr>
          <p:cNvPr id="5" name="Footer Placeholder 4">
            <a:extLst>
              <a:ext uri="{FF2B5EF4-FFF2-40B4-BE49-F238E27FC236}">
                <a16:creationId xmlns:a16="http://schemas.microsoft.com/office/drawing/2014/main" id="{AEA6F9DC-9C01-429E-8C0B-F8C2D21FD7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726BC960-2491-40F6-AAD6-267339A44F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A196B5-7196-45B3-A032-9B5284A7408D}" type="slidenum">
              <a:rPr lang="en-AU" smtClean="0"/>
              <a:t>‹#›</a:t>
            </a:fld>
            <a:endParaRPr lang="en-AU"/>
          </a:p>
        </p:txBody>
      </p:sp>
    </p:spTree>
    <p:extLst>
      <p:ext uri="{BB962C8B-B14F-4D97-AF65-F5344CB8AC3E}">
        <p14:creationId xmlns:p14="http://schemas.microsoft.com/office/powerpoint/2010/main" val="3226445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BEB9E4-0923-4146-9E64-82648F56DCCB}"/>
              </a:ext>
            </a:extLst>
          </p:cNvPr>
          <p:cNvSpPr>
            <a:spLocks noGrp="1"/>
          </p:cNvSpPr>
          <p:nvPr>
            <p:ph type="title"/>
          </p:nvPr>
        </p:nvSpPr>
        <p:spPr>
          <a:xfrm>
            <a:off x="0" y="1"/>
            <a:ext cx="12192000" cy="6061586"/>
          </a:xfrm>
        </p:spPr>
        <p:txBody>
          <a:bodyPr/>
          <a:lstStyle/>
          <a:p>
            <a:pPr algn="ctr"/>
            <a:r>
              <a:rPr lang="zh-CN" altLang="en-US" b="1" dirty="0">
                <a:latin typeface="KaiTi" panose="02010609060101010101" pitchFamily="49" charset="-122"/>
                <a:ea typeface="KaiTi" panose="02010609060101010101" pitchFamily="49" charset="-122"/>
              </a:rPr>
              <a:t>作基督的使者</a:t>
            </a:r>
            <a:r>
              <a:rPr lang="en-US" altLang="zh-CN" b="1" dirty="0">
                <a:latin typeface="KaiTi" panose="02010609060101010101" pitchFamily="49" charset="-122"/>
                <a:ea typeface="KaiTi" panose="02010609060101010101" pitchFamily="49" charset="-122"/>
              </a:rPr>
              <a:t>(</a:t>
            </a:r>
            <a:r>
              <a:rPr lang="zh-CN" altLang="en-US" b="1" dirty="0">
                <a:latin typeface="KaiTi" panose="02010609060101010101" pitchFamily="49" charset="-122"/>
                <a:ea typeface="KaiTi" panose="02010609060101010101" pitchFamily="49" charset="-122"/>
              </a:rPr>
              <a:t>二</a:t>
            </a:r>
            <a:r>
              <a:rPr lang="en-US" altLang="zh-CN" b="1" dirty="0">
                <a:latin typeface="KaiTi" panose="02010609060101010101" pitchFamily="49" charset="-122"/>
                <a:ea typeface="KaiTi" panose="02010609060101010101" pitchFamily="49" charset="-122"/>
              </a:rPr>
              <a:t>):- </a:t>
            </a:r>
            <a:r>
              <a:rPr lang="zh-CN" altLang="en-US" b="1" dirty="0">
                <a:latin typeface="KaiTi" panose="02010609060101010101" pitchFamily="49" charset="-122"/>
                <a:ea typeface="KaiTi" panose="02010609060101010101" pitchFamily="49" charset="-122"/>
              </a:rPr>
              <a:t>受</a:t>
            </a:r>
            <a:r>
              <a:rPr lang="zh-TW" altLang="en-US" b="1" dirty="0">
                <a:latin typeface="KaiTi" panose="02010609060101010101" pitchFamily="49" charset="-122"/>
                <a:ea typeface="KaiTi" panose="02010609060101010101" pitchFamily="49" charset="-122"/>
              </a:rPr>
              <a:t>爱激励的使者</a:t>
            </a:r>
            <a:br>
              <a:rPr lang="en-AU" altLang="zh-TW" b="1" dirty="0">
                <a:latin typeface="KaiTi" panose="02010609060101010101" pitchFamily="49" charset="-122"/>
                <a:ea typeface="KaiTi" panose="02010609060101010101" pitchFamily="49" charset="-122"/>
              </a:rPr>
            </a:br>
            <a:br>
              <a:rPr lang="en-AU" altLang="zh-TW" b="1" dirty="0">
                <a:latin typeface="KaiTi" panose="02010609060101010101" pitchFamily="49" charset="-122"/>
                <a:ea typeface="KaiTi" panose="02010609060101010101" pitchFamily="49" charset="-122"/>
              </a:rPr>
            </a:br>
            <a:r>
              <a:rPr lang="en-US" altLang="zh-CN" sz="3600" b="1" dirty="0">
                <a:latin typeface="KaiTi" panose="02010609060101010101" pitchFamily="49" charset="-122"/>
                <a:ea typeface="KaiTi" panose="02010609060101010101" pitchFamily="49" charset="-122"/>
              </a:rPr>
              <a:t>(</a:t>
            </a:r>
            <a:r>
              <a:rPr lang="zh-CN" altLang="en-US" sz="3600" b="1" dirty="0">
                <a:latin typeface="KaiTi" panose="02010609060101010101" pitchFamily="49" charset="-122"/>
                <a:ea typeface="KaiTi" panose="02010609060101010101" pitchFamily="49" charset="-122"/>
              </a:rPr>
              <a:t>哥林多后书 </a:t>
            </a:r>
            <a:r>
              <a:rPr lang="en-US" altLang="zh-CN" sz="3600" b="1" dirty="0">
                <a:latin typeface="KaiTi" panose="02010609060101010101" pitchFamily="49" charset="-122"/>
                <a:ea typeface="KaiTi" panose="02010609060101010101" pitchFamily="49" charset="-122"/>
              </a:rPr>
              <a:t>5:1-21)</a:t>
            </a:r>
            <a:br>
              <a:rPr lang="en-US" altLang="zh-CN" b="1" dirty="0">
                <a:latin typeface="KaiTi" panose="02010609060101010101" pitchFamily="49" charset="-122"/>
                <a:ea typeface="KaiTi" panose="02010609060101010101" pitchFamily="49" charset="-122"/>
              </a:rPr>
            </a:br>
            <a:endParaRPr lang="en-AU"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122499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2430B2-FDBC-4A39-A98A-C3E189AD4F0B}"/>
              </a:ext>
            </a:extLst>
          </p:cNvPr>
          <p:cNvSpPr>
            <a:spLocks noGrp="1"/>
          </p:cNvSpPr>
          <p:nvPr>
            <p:ph idx="1"/>
          </p:nvPr>
        </p:nvSpPr>
        <p:spPr>
          <a:xfrm>
            <a:off x="191729" y="294968"/>
            <a:ext cx="11783961" cy="6356555"/>
          </a:xfrm>
        </p:spPr>
        <p:txBody>
          <a:bodyPr>
            <a:normAutofit/>
          </a:bodyPr>
          <a:lstStyle/>
          <a:p>
            <a:pPr marL="0" indent="0">
              <a:buNone/>
            </a:pPr>
            <a:r>
              <a:rPr lang="zh-TW" altLang="en-US" sz="4400" b="1" dirty="0">
                <a:ea typeface="KaiTi" panose="02010609060101010101" pitchFamily="49" charset="-122"/>
              </a:rPr>
              <a:t>保罗用 </a:t>
            </a:r>
            <a:r>
              <a:rPr lang="el-GR" altLang="zh-TW" sz="4400" b="1" dirty="0">
                <a:ea typeface="KaiTi" panose="02010609060101010101" pitchFamily="49" charset="-122"/>
              </a:rPr>
              <a:t>πρεσβεύω </a:t>
            </a:r>
            <a:r>
              <a:rPr lang="en-US" altLang="zh-TW" sz="4400" b="1" dirty="0">
                <a:ea typeface="KaiTi" panose="02010609060101010101" pitchFamily="49" charset="-122"/>
              </a:rPr>
              <a:t>(</a:t>
            </a:r>
            <a:r>
              <a:rPr lang="zh-TW" altLang="en-US" sz="4400" b="1" dirty="0">
                <a:ea typeface="KaiTi" panose="02010609060101010101" pitchFamily="49" charset="-122"/>
              </a:rPr>
              <a:t>大使</a:t>
            </a:r>
            <a:r>
              <a:rPr lang="en-AU" altLang="zh-TW" sz="4400" b="1" dirty="0">
                <a:ea typeface="KaiTi" panose="02010609060101010101" pitchFamily="49" charset="-122"/>
              </a:rPr>
              <a:t>)</a:t>
            </a:r>
            <a:r>
              <a:rPr lang="en-US" altLang="zh-TW" sz="4400" b="1" dirty="0">
                <a:ea typeface="KaiTi" panose="02010609060101010101" pitchFamily="49" charset="-122"/>
              </a:rPr>
              <a:t> </a:t>
            </a:r>
            <a:r>
              <a:rPr lang="zh-TW" altLang="en-US" sz="4400" b="1" dirty="0">
                <a:ea typeface="KaiTi" panose="02010609060101010101" pitchFamily="49" charset="-122"/>
              </a:rPr>
              <a:t>这个字是跟 </a:t>
            </a:r>
            <a:r>
              <a:rPr lang="en-US" altLang="zh-TW" sz="4400" b="1" dirty="0">
                <a:ea typeface="KaiTi" panose="02010609060101010101" pitchFamily="49" charset="-122"/>
              </a:rPr>
              <a:t>(</a:t>
            </a:r>
            <a:r>
              <a:rPr lang="zh-CN" altLang="en-US" sz="4400" b="1" dirty="0">
                <a:ea typeface="KaiTi" panose="02010609060101010101" pitchFamily="49" charset="-122"/>
              </a:rPr>
              <a:t>林后</a:t>
            </a:r>
            <a:r>
              <a:rPr lang="en-US" altLang="zh-TW" sz="4400" b="1" dirty="0">
                <a:ea typeface="KaiTi" panose="02010609060101010101" pitchFamily="49" charset="-122"/>
              </a:rPr>
              <a:t>5;1-4) </a:t>
            </a:r>
            <a:r>
              <a:rPr lang="zh-TW" altLang="en-US" sz="4400" b="1" dirty="0">
                <a:ea typeface="KaiTi" panose="02010609060101010101" pitchFamily="49" charset="-122"/>
              </a:rPr>
              <a:t>中所论述 “</a:t>
            </a:r>
            <a:r>
              <a:rPr lang="zh-TW" altLang="en-US" sz="4400" b="1" dirty="0">
                <a:solidFill>
                  <a:srgbClr val="FF0000"/>
                </a:solidFill>
                <a:ea typeface="KaiTi" panose="02010609060101010101" pitchFamily="49" charset="-122"/>
              </a:rPr>
              <a:t>帐篷</a:t>
            </a:r>
            <a:r>
              <a:rPr lang="zh-TW" altLang="en-US" sz="4400" b="1" dirty="0">
                <a:ea typeface="KaiTi" panose="02010609060101010101" pitchFamily="49" charset="-122"/>
              </a:rPr>
              <a:t>” 与 “</a:t>
            </a:r>
            <a:r>
              <a:rPr lang="zh-TW" altLang="en-US" sz="4400" b="1" dirty="0">
                <a:solidFill>
                  <a:srgbClr val="FF0000"/>
                </a:solidFill>
                <a:ea typeface="KaiTi" panose="02010609060101010101" pitchFamily="49" charset="-122"/>
              </a:rPr>
              <a:t>房屋</a:t>
            </a:r>
            <a:r>
              <a:rPr lang="zh-TW" altLang="en-US" sz="4400" b="1" dirty="0">
                <a:ea typeface="KaiTi" panose="02010609060101010101" pitchFamily="49" charset="-122"/>
              </a:rPr>
              <a:t>” 有关。</a:t>
            </a:r>
            <a:endParaRPr lang="en-AU" altLang="zh-TW" sz="4400" b="1" dirty="0">
              <a:ea typeface="KaiTi" panose="02010609060101010101" pitchFamily="49" charset="-122"/>
            </a:endParaRPr>
          </a:p>
          <a:p>
            <a:pPr marL="0" indent="0">
              <a:buNone/>
            </a:pPr>
            <a:endParaRPr lang="zh-TW" altLang="en-US" sz="4400" b="1" dirty="0">
              <a:ea typeface="KaiTi" panose="02010609060101010101" pitchFamily="49" charset="-122"/>
            </a:endParaRPr>
          </a:p>
          <a:p>
            <a:pPr marL="0" indent="0">
              <a:buNone/>
            </a:pPr>
            <a:r>
              <a:rPr lang="zh-TW" altLang="en-US" sz="4400" b="1" dirty="0">
                <a:ea typeface="KaiTi" panose="02010609060101010101" pitchFamily="49" charset="-122"/>
              </a:rPr>
              <a:t>保罗说： </a:t>
            </a:r>
            <a:r>
              <a:rPr lang="en-AU" altLang="zh-TW" sz="4400" b="1" dirty="0">
                <a:ea typeface="KaiTi" panose="02010609060101010101" pitchFamily="49" charset="-122"/>
              </a:rPr>
              <a:t>“</a:t>
            </a:r>
            <a:r>
              <a:rPr lang="zh-TW" altLang="en-US" sz="4400" b="1" dirty="0">
                <a:ea typeface="KaiTi" panose="02010609060101010101" pitchFamily="49" charset="-122"/>
              </a:rPr>
              <a:t> 我们原知道，我们这地上的帐篷若拆毁了，必得神所造，不是人手所造、在天上永存的房屋。”                                   </a:t>
            </a:r>
            <a:r>
              <a:rPr lang="en-US" altLang="zh-TW" sz="4400" b="1" dirty="0">
                <a:ea typeface="KaiTi" panose="02010609060101010101" pitchFamily="49" charset="-122"/>
              </a:rPr>
              <a:t>( </a:t>
            </a:r>
            <a:r>
              <a:rPr lang="zh-TW" altLang="en-US" sz="4400" b="1" dirty="0">
                <a:ea typeface="KaiTi" panose="02010609060101010101" pitchFamily="49" charset="-122"/>
              </a:rPr>
              <a:t>林后</a:t>
            </a:r>
            <a:r>
              <a:rPr lang="en-US" altLang="zh-TW" sz="4400" b="1" dirty="0">
                <a:ea typeface="KaiTi" panose="02010609060101010101" pitchFamily="49" charset="-122"/>
              </a:rPr>
              <a:t>5:1) </a:t>
            </a:r>
          </a:p>
          <a:p>
            <a:pPr marL="0" indent="0">
              <a:buNone/>
            </a:pPr>
            <a:endParaRPr lang="en-US" altLang="zh-TW" sz="4400" b="1" dirty="0">
              <a:ea typeface="KaiTi" panose="02010609060101010101" pitchFamily="49" charset="-122"/>
            </a:endParaRPr>
          </a:p>
          <a:p>
            <a:pPr marL="0" indent="0">
              <a:buNone/>
            </a:pPr>
            <a:r>
              <a:rPr lang="zh-TW" altLang="en-US" sz="4400" b="1" dirty="0">
                <a:ea typeface="KaiTi" panose="02010609060101010101" pitchFamily="49" charset="-122"/>
              </a:rPr>
              <a:t>保罗说</a:t>
            </a:r>
            <a:r>
              <a:rPr lang="en-US" altLang="zh-TW" sz="4400" b="1" dirty="0">
                <a:ea typeface="KaiTi" panose="02010609060101010101" pitchFamily="49" charset="-122"/>
              </a:rPr>
              <a:t>: “</a:t>
            </a:r>
            <a:r>
              <a:rPr lang="zh-TW" altLang="en-US" sz="4400" b="1" dirty="0">
                <a:ea typeface="KaiTi" panose="02010609060101010101" pitchFamily="49" charset="-122"/>
              </a:rPr>
              <a:t>帐篷” 是指什么？</a:t>
            </a:r>
            <a:endParaRPr lang="en-AU" sz="4400" dirty="0"/>
          </a:p>
        </p:txBody>
      </p:sp>
    </p:spTree>
    <p:extLst>
      <p:ext uri="{BB962C8B-B14F-4D97-AF65-F5344CB8AC3E}">
        <p14:creationId xmlns:p14="http://schemas.microsoft.com/office/powerpoint/2010/main" val="381607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5B0B2F-0737-4451-8910-AE2A74EB3377}"/>
              </a:ext>
            </a:extLst>
          </p:cNvPr>
          <p:cNvSpPr>
            <a:spLocks noGrp="1"/>
          </p:cNvSpPr>
          <p:nvPr>
            <p:ph idx="1"/>
          </p:nvPr>
        </p:nvSpPr>
        <p:spPr>
          <a:xfrm>
            <a:off x="221225" y="235974"/>
            <a:ext cx="11783961" cy="6445045"/>
          </a:xfrm>
        </p:spPr>
        <p:txBody>
          <a:bodyPr>
            <a:normAutofit/>
          </a:bodyPr>
          <a:lstStyle/>
          <a:p>
            <a:pPr marL="0" indent="0">
              <a:buNone/>
            </a:pP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所以，</a:t>
            </a:r>
            <a:r>
              <a:rPr lang="zh-TW" altLang="en-US" sz="4000" b="1" dirty="0">
                <a:solidFill>
                  <a:srgbClr val="FF0000"/>
                </a:solidFill>
                <a:latin typeface="KaiTi" panose="02010609060101010101" pitchFamily="49" charset="-122"/>
                <a:ea typeface="KaiTi" panose="02010609060101010101" pitchFamily="49" charset="-122"/>
              </a:rPr>
              <a:t>我们</a:t>
            </a:r>
            <a:r>
              <a:rPr lang="zh-TW" altLang="en-US" sz="4000" b="1" dirty="0">
                <a:latin typeface="KaiTi" panose="02010609060101010101" pitchFamily="49" charset="-122"/>
                <a:ea typeface="KaiTi" panose="02010609060101010101" pitchFamily="49" charset="-122"/>
              </a:rPr>
              <a:t>做基督的</a:t>
            </a:r>
            <a:r>
              <a:rPr lang="zh-TW" altLang="en-US" sz="4000" b="1" dirty="0">
                <a:solidFill>
                  <a:srgbClr val="7030A0"/>
                </a:solidFill>
                <a:latin typeface="KaiTi" panose="02010609060101010101" pitchFamily="49" charset="-122"/>
                <a:ea typeface="KaiTi" panose="02010609060101010101" pitchFamily="49" charset="-122"/>
              </a:rPr>
              <a:t>使者</a:t>
            </a:r>
            <a:r>
              <a:rPr lang="en-AU" altLang="zh-TW" sz="4000" b="1" dirty="0">
                <a:latin typeface="KaiTi" panose="02010609060101010101" pitchFamily="49" charset="-122"/>
                <a:ea typeface="KaiTi" panose="02010609060101010101" pitchFamily="49" charset="-122"/>
              </a:rPr>
              <a:t>(ambassadors)</a:t>
            </a:r>
            <a:r>
              <a:rPr lang="zh-TW" altLang="en-US" sz="4000" b="1" dirty="0">
                <a:latin typeface="KaiTi" panose="02010609060101010101" pitchFamily="49" charset="-122"/>
                <a:ea typeface="KaiTi" panose="02010609060101010101" pitchFamily="49" charset="-122"/>
              </a:rPr>
              <a:t>，</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就好像神藉</a:t>
            </a:r>
            <a:r>
              <a:rPr lang="zh-TW" altLang="en-US" sz="4000" b="1" dirty="0">
                <a:solidFill>
                  <a:srgbClr val="FF0000"/>
                </a:solidFill>
                <a:latin typeface="KaiTi" panose="02010609060101010101" pitchFamily="49" charset="-122"/>
                <a:ea typeface="KaiTi" panose="02010609060101010101" pitchFamily="49" charset="-122"/>
              </a:rPr>
              <a:t>我们</a:t>
            </a:r>
            <a:r>
              <a:rPr lang="zh-TW" altLang="en-US" sz="4000" b="1" dirty="0">
                <a:latin typeface="KaiTi" panose="02010609060101010101" pitchFamily="49" charset="-122"/>
                <a:ea typeface="KaiTi" panose="02010609060101010101" pitchFamily="49" charset="-122"/>
              </a:rPr>
              <a:t>劝你们一般，</a:t>
            </a:r>
            <a:r>
              <a:rPr lang="zh-TW" altLang="en-US" sz="4000" b="1" dirty="0">
                <a:solidFill>
                  <a:srgbClr val="FF0000"/>
                </a:solidFill>
                <a:latin typeface="KaiTi" panose="02010609060101010101" pitchFamily="49" charset="-122"/>
                <a:ea typeface="KaiTi" panose="02010609060101010101" pitchFamily="49" charset="-122"/>
              </a:rPr>
              <a:t>我们</a:t>
            </a:r>
            <a:r>
              <a:rPr lang="zh-TW" altLang="en-US" sz="4000" b="1" dirty="0">
                <a:latin typeface="KaiTi" panose="02010609060101010101" pitchFamily="49" charset="-122"/>
                <a:ea typeface="KaiTi" panose="02010609060101010101" pitchFamily="49" charset="-122"/>
              </a:rPr>
              <a:t>替基督求你们</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与神和好。</a:t>
            </a:r>
            <a:r>
              <a:rPr lang="en-AU" altLang="zh-TW" sz="4000" b="1" dirty="0">
                <a:latin typeface="KaiTi" panose="02010609060101010101" pitchFamily="49" charset="-122"/>
                <a:ea typeface="KaiTi" panose="02010609060101010101" pitchFamily="49" charset="-122"/>
              </a:rPr>
              <a:t>”(20</a:t>
            </a:r>
            <a:r>
              <a:rPr lang="zh-CN" altLang="en-US" sz="4000" b="1" dirty="0">
                <a:latin typeface="KaiTi" panose="02010609060101010101" pitchFamily="49" charset="-122"/>
                <a:ea typeface="KaiTi" panose="02010609060101010101" pitchFamily="49" charset="-122"/>
              </a:rPr>
              <a:t>节</a:t>
            </a:r>
            <a:r>
              <a:rPr lang="en-AU" altLang="zh-CN" sz="4000" b="1" dirty="0">
                <a:latin typeface="KaiTi" panose="02010609060101010101" pitchFamily="49" charset="-122"/>
                <a:ea typeface="KaiTi" panose="02010609060101010101" pitchFamily="49" charset="-122"/>
              </a:rPr>
              <a:t>)</a:t>
            </a:r>
          </a:p>
          <a:p>
            <a:pPr marL="0" indent="0">
              <a:buNone/>
            </a:pPr>
            <a:endParaRPr lang="en-AU"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他的意思是每一个属主的人都是基督的使者。他们在地上代表我们的主。他们不属这个世界，他们是属主的。他们在地上最重要的使命是完成大使的工作。有一天他们要离开世界，回到他们的国家去。</a:t>
            </a:r>
            <a:endParaRPr lang="en-AU" sz="4000" b="1" dirty="0">
              <a:latin typeface="KaiTi" panose="02010609060101010101" pitchFamily="49" charset="-122"/>
              <a:ea typeface="KaiTi" panose="02010609060101010101" pitchFamily="49" charset="-122"/>
            </a:endParaRPr>
          </a:p>
          <a:p>
            <a:pPr marL="0" indent="0">
              <a:buNone/>
            </a:pPr>
            <a:endParaRPr lang="en-AU" dirty="0"/>
          </a:p>
          <a:p>
            <a:pPr marL="0" indent="0">
              <a:buNone/>
            </a:pPr>
            <a:r>
              <a:rPr lang="zh-TW" altLang="en-US" sz="4000" b="1" dirty="0">
                <a:solidFill>
                  <a:srgbClr val="FF0000"/>
                </a:solidFill>
                <a:latin typeface="KaiTi" panose="02010609060101010101" pitchFamily="49" charset="-122"/>
                <a:ea typeface="KaiTi" panose="02010609060101010101" pitchFamily="49" charset="-122"/>
              </a:rPr>
              <a:t>一个真正爱国的大使，是渴望回到自己的国家去。</a:t>
            </a:r>
            <a:endParaRPr lang="en-AU" sz="4000" b="1" dirty="0">
              <a:solidFill>
                <a:srgbClr val="FF0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94373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F271AE-751A-4094-B5EF-71D55955E255}"/>
              </a:ext>
            </a:extLst>
          </p:cNvPr>
          <p:cNvSpPr>
            <a:spLocks noGrp="1"/>
          </p:cNvSpPr>
          <p:nvPr>
            <p:ph idx="1"/>
          </p:nvPr>
        </p:nvSpPr>
        <p:spPr>
          <a:xfrm>
            <a:off x="316523" y="369277"/>
            <a:ext cx="11875476" cy="6311742"/>
          </a:xfrm>
        </p:spPr>
        <p:txBody>
          <a:bodyPr>
            <a:normAutofit fontScale="92500" lnSpcReduction="10000"/>
          </a:bodyPr>
          <a:lstStyle/>
          <a:p>
            <a:pPr marL="0" indent="0">
              <a:buNone/>
            </a:pPr>
            <a:r>
              <a:rPr lang="zh-TW" altLang="en-US" sz="4000" b="1" dirty="0">
                <a:latin typeface="KaiTi" panose="02010609060101010101" pitchFamily="49" charset="-122"/>
                <a:ea typeface="KaiTi" panose="02010609060101010101" pitchFamily="49" charset="-122"/>
              </a:rPr>
              <a:t> 保罗在此所说的的「</a:t>
            </a:r>
            <a:r>
              <a:rPr lang="zh-TW" altLang="en-US" sz="4000" b="1" dirty="0">
                <a:solidFill>
                  <a:srgbClr val="FF0000"/>
                </a:solidFill>
                <a:latin typeface="KaiTi" panose="02010609060101010101" pitchFamily="49" charset="-122"/>
                <a:ea typeface="KaiTi" panose="02010609060101010101" pitchFamily="49" charset="-122"/>
              </a:rPr>
              <a:t>房屋</a:t>
            </a:r>
            <a:r>
              <a:rPr lang="zh-TW" altLang="en-US" sz="4000" b="1" dirty="0">
                <a:latin typeface="KaiTi" panose="02010609060101010101" pitchFamily="49" charset="-122"/>
                <a:ea typeface="KaiTi" panose="02010609060101010101" pitchFamily="49" charset="-122"/>
              </a:rPr>
              <a:t>」与约翰福音十四章中</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所说的「</a:t>
            </a:r>
            <a:r>
              <a:rPr lang="zh-TW" altLang="en-US" sz="4000" b="1" dirty="0">
                <a:solidFill>
                  <a:srgbClr val="FF0000"/>
                </a:solidFill>
                <a:latin typeface="KaiTi" panose="02010609060101010101" pitchFamily="49" charset="-122"/>
                <a:ea typeface="KaiTi" panose="02010609060101010101" pitchFamily="49" charset="-122"/>
              </a:rPr>
              <a:t>地方</a:t>
            </a:r>
            <a:r>
              <a:rPr lang="zh-TW" altLang="en-US" sz="4000" b="1" dirty="0">
                <a:latin typeface="KaiTi" panose="02010609060101010101" pitchFamily="49" charset="-122"/>
                <a:ea typeface="KaiTi" panose="02010609060101010101" pitchFamily="49" charset="-122"/>
              </a:rPr>
              <a:t>」是同一意义的。</a:t>
            </a:r>
            <a:endParaRPr lang="en-AU" altLang="zh-TW" sz="4000" b="1" dirty="0">
              <a:latin typeface="KaiTi" panose="02010609060101010101" pitchFamily="49" charset="-122"/>
              <a:ea typeface="KaiTi" panose="02010609060101010101" pitchFamily="49" charset="-122"/>
            </a:endParaRPr>
          </a:p>
          <a:p>
            <a:pPr marL="0" indent="0">
              <a:buNone/>
            </a:pPr>
            <a:br>
              <a:rPr lang="en-AU" altLang="zh-TW" sz="4000" b="1" dirty="0">
                <a:latin typeface="KaiTi" panose="02010609060101010101" pitchFamily="49" charset="-122"/>
                <a:ea typeface="KaiTi" panose="02010609060101010101" pitchFamily="49" charset="-122"/>
              </a:rPr>
            </a:br>
            <a:r>
              <a:rPr lang="zh-TW" altLang="en-US" sz="4000" b="1" dirty="0">
                <a:latin typeface="KaiTi" panose="02010609060101010101" pitchFamily="49" charset="-122"/>
                <a:ea typeface="KaiTi" panose="02010609060101010101" pitchFamily="49" charset="-122"/>
              </a:rPr>
              <a:t>主说：「我去原是为你们预备</a:t>
            </a:r>
            <a:r>
              <a:rPr lang="zh-TW" altLang="en-US" sz="4000" b="1" dirty="0">
                <a:solidFill>
                  <a:srgbClr val="FF0000"/>
                </a:solidFill>
                <a:latin typeface="KaiTi" panose="02010609060101010101" pitchFamily="49" charset="-122"/>
                <a:ea typeface="KaiTi" panose="02010609060101010101" pitchFamily="49" charset="-122"/>
              </a:rPr>
              <a:t>地方</a:t>
            </a:r>
            <a:r>
              <a:rPr lang="zh-TW" altLang="en-US" sz="4000" b="1" dirty="0">
                <a:latin typeface="KaiTi" panose="02010609060101010101" pitchFamily="49" charset="-122"/>
                <a:ea typeface="KaiTi" panose="02010609060101010101" pitchFamily="49" charset="-122"/>
              </a:rPr>
              <a:t>去。我若去</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为你们预备了</a:t>
            </a:r>
            <a:r>
              <a:rPr lang="zh-TW" altLang="en-US" sz="4000" b="1" dirty="0">
                <a:solidFill>
                  <a:srgbClr val="FF0000"/>
                </a:solidFill>
                <a:latin typeface="KaiTi" panose="02010609060101010101" pitchFamily="49" charset="-122"/>
                <a:ea typeface="KaiTi" panose="02010609060101010101" pitchFamily="49" charset="-122"/>
              </a:rPr>
              <a:t>地方</a:t>
            </a:r>
            <a:r>
              <a:rPr lang="zh-TW" altLang="en-US" sz="4000" b="1" dirty="0">
                <a:latin typeface="KaiTi" panose="02010609060101010101" pitchFamily="49" charset="-122"/>
                <a:ea typeface="KaiTi" panose="02010609060101010101" pitchFamily="49" charset="-122"/>
              </a:rPr>
              <a:t>，就必再来接你们到我那里去。」</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en-US" altLang="zh-TW" sz="3600" dirty="0">
                <a:latin typeface="KaiTi" panose="02010609060101010101" pitchFamily="49" charset="-122"/>
                <a:ea typeface="KaiTi" panose="02010609060101010101" pitchFamily="49" charset="-122"/>
              </a:rPr>
              <a:t>(</a:t>
            </a:r>
            <a:r>
              <a:rPr lang="zh-TW" altLang="en-US" sz="3600" dirty="0">
                <a:latin typeface="KaiTi" panose="02010609060101010101" pitchFamily="49" charset="-122"/>
                <a:ea typeface="KaiTi" panose="02010609060101010101" pitchFamily="49" charset="-122"/>
              </a:rPr>
              <a:t>约翰福音</a:t>
            </a:r>
            <a:r>
              <a:rPr lang="en-US" altLang="zh-TW" sz="3600" dirty="0">
                <a:latin typeface="KaiTi" panose="02010609060101010101" pitchFamily="49" charset="-122"/>
                <a:ea typeface="KaiTi" panose="02010609060101010101" pitchFamily="49" charset="-122"/>
              </a:rPr>
              <a:t>14:3)</a:t>
            </a:r>
            <a:endParaRPr lang="en-US"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我们是等待</a:t>
            </a:r>
            <a:r>
              <a:rPr lang="zh-TW" altLang="en-US" sz="4000" b="1" dirty="0">
                <a:solidFill>
                  <a:srgbClr val="7030A0"/>
                </a:solidFill>
                <a:latin typeface="KaiTi" panose="02010609060101010101" pitchFamily="49" charset="-122"/>
                <a:ea typeface="KaiTi" panose="02010609060101010101" pitchFamily="49" charset="-122"/>
              </a:rPr>
              <a:t>永久的居所</a:t>
            </a:r>
            <a:r>
              <a:rPr lang="zh-TW" altLang="en-US" sz="4000" b="1" dirty="0">
                <a:latin typeface="KaiTi" panose="02010609060101010101" pitchFamily="49" charset="-122"/>
                <a:ea typeface="KaiTi" panose="02010609060101010101" pitchFamily="49" charset="-122"/>
              </a:rPr>
              <a:t>。我们的</a:t>
            </a:r>
            <a:r>
              <a:rPr lang="zh-TW" altLang="en-US" sz="4000" b="1" dirty="0">
                <a:solidFill>
                  <a:srgbClr val="7030A0"/>
                </a:solidFill>
                <a:latin typeface="KaiTi" panose="02010609060101010101" pitchFamily="49" charset="-122"/>
                <a:ea typeface="KaiTi" panose="02010609060101010101" pitchFamily="49" charset="-122"/>
              </a:rPr>
              <a:t>方向</a:t>
            </a:r>
            <a:r>
              <a:rPr lang="zh-TW" altLang="en-US" sz="4000" b="1" dirty="0">
                <a:latin typeface="KaiTi" panose="02010609060101010101" pitchFamily="49" charset="-122"/>
                <a:ea typeface="KaiTi" panose="02010609060101010101" pitchFamily="49" charset="-122"/>
              </a:rPr>
              <a:t>一定要</a:t>
            </a:r>
            <a:r>
              <a:rPr lang="zh-TW" altLang="en-US" sz="4000" b="1" dirty="0">
                <a:solidFill>
                  <a:srgbClr val="FF0000"/>
                </a:solidFill>
                <a:latin typeface="KaiTi" panose="02010609060101010101" pitchFamily="49" charset="-122"/>
                <a:ea typeface="KaiTi" panose="02010609060101010101" pitchFamily="49" charset="-122"/>
              </a:rPr>
              <a:t>认清</a:t>
            </a:r>
            <a:r>
              <a:rPr lang="zh-TW" altLang="en-US" sz="4000" b="1" dirty="0">
                <a:latin typeface="KaiTi" panose="02010609060101010101" pitchFamily="49" charset="-122"/>
                <a:ea typeface="KaiTi" panose="02010609060101010101" pitchFamily="49" charset="-122"/>
              </a:rPr>
              <a:t>， </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solidFill>
                  <a:srgbClr val="7030A0"/>
                </a:solidFill>
                <a:latin typeface="KaiTi" panose="02010609060101010101" pitchFamily="49" charset="-122"/>
                <a:ea typeface="KaiTi" panose="02010609060101010101" pitchFamily="49" charset="-122"/>
              </a:rPr>
              <a:t>目标</a:t>
            </a:r>
            <a:r>
              <a:rPr lang="zh-TW" altLang="en-US" sz="4000" b="1" dirty="0">
                <a:latin typeface="KaiTi" panose="02010609060101010101" pitchFamily="49" charset="-122"/>
                <a:ea typeface="KaiTi" panose="02010609060101010101" pitchFamily="49" charset="-122"/>
              </a:rPr>
              <a:t>一定要</a:t>
            </a:r>
            <a:r>
              <a:rPr lang="zh-TW" altLang="en-US" sz="4000" b="1" dirty="0">
                <a:solidFill>
                  <a:srgbClr val="FF0000"/>
                </a:solidFill>
                <a:latin typeface="KaiTi" panose="02010609060101010101" pitchFamily="49" charset="-122"/>
                <a:ea typeface="KaiTi" panose="02010609060101010101" pitchFamily="49" charset="-122"/>
              </a:rPr>
              <a:t>认准</a:t>
            </a:r>
            <a:r>
              <a:rPr lang="zh-TW" altLang="en-US" sz="4000" b="1" dirty="0">
                <a:latin typeface="KaiTi" panose="02010609060101010101" pitchFamily="49" charset="-122"/>
                <a:ea typeface="KaiTi" panose="02010609060101010101" pitchFamily="49" charset="-122"/>
              </a:rPr>
              <a:t>。这样我们对地上的生活就有不同</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的态度</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地上的生活是</a:t>
            </a:r>
            <a:r>
              <a:rPr lang="zh-TW" altLang="en-US" sz="4000" b="1" dirty="0">
                <a:solidFill>
                  <a:srgbClr val="FF0000"/>
                </a:solidFill>
                <a:latin typeface="KaiTi" panose="02010609060101010101" pitchFamily="49" charset="-122"/>
                <a:ea typeface="KaiTi" panose="02010609060101010101" pitchFamily="49" charset="-122"/>
              </a:rPr>
              <a:t>暂时</a:t>
            </a:r>
            <a:r>
              <a:rPr lang="zh-TW" altLang="en-US" sz="4000" b="1" dirty="0">
                <a:latin typeface="KaiTi" panose="02010609060101010101" pitchFamily="49" charset="-122"/>
                <a:ea typeface="KaiTi" panose="02010609060101010101" pitchFamily="49" charset="-122"/>
              </a:rPr>
              <a:t>的，是一种</a:t>
            </a:r>
            <a:r>
              <a:rPr lang="zh-TW" altLang="en-US" sz="4000" b="1" dirty="0">
                <a:solidFill>
                  <a:srgbClr val="FF0000"/>
                </a:solidFill>
                <a:latin typeface="KaiTi" panose="02010609060101010101" pitchFamily="49" charset="-122"/>
                <a:ea typeface="KaiTi" panose="02010609060101010101" pitchFamily="49" charset="-122"/>
              </a:rPr>
              <a:t>客旅</a:t>
            </a:r>
            <a:r>
              <a:rPr lang="zh-TW" altLang="en-US" sz="4000" b="1" dirty="0">
                <a:latin typeface="KaiTi" panose="02010609060101010101" pitchFamily="49" charset="-122"/>
                <a:ea typeface="KaiTi" panose="02010609060101010101" pitchFamily="49" charset="-122"/>
              </a:rPr>
              <a:t>的生活。</a:t>
            </a:r>
            <a:endParaRPr lang="en-AU" altLang="zh-TW" sz="4000" b="1" dirty="0">
              <a:latin typeface="KaiTi" panose="02010609060101010101" pitchFamily="49" charset="-122"/>
              <a:ea typeface="KaiTi" panose="02010609060101010101" pitchFamily="49" charset="-122"/>
            </a:endParaRPr>
          </a:p>
          <a:p>
            <a:pPr marL="0" indent="0">
              <a:buNone/>
            </a:pP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你若失去这个目标</a:t>
            </a: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你的生活就与未信的人没有分别</a:t>
            </a:r>
            <a:r>
              <a:rPr lang="en-US" altLang="zh-TW" sz="4000" b="1" dirty="0">
                <a:latin typeface="KaiTi" panose="02010609060101010101" pitchFamily="49" charset="-122"/>
                <a:ea typeface="KaiTi" panose="02010609060101010101" pitchFamily="49" charset="-122"/>
              </a:rPr>
              <a:t>!</a:t>
            </a:r>
            <a:endParaRPr lang="en-AU" sz="40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062294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CE996-C45D-4985-9650-BA1B5A70375B}"/>
              </a:ext>
            </a:extLst>
          </p:cNvPr>
          <p:cNvSpPr>
            <a:spLocks noGrp="1"/>
          </p:cNvSpPr>
          <p:nvPr>
            <p:ph type="title"/>
          </p:nvPr>
        </p:nvSpPr>
        <p:spPr>
          <a:xfrm>
            <a:off x="838200" y="162232"/>
            <a:ext cx="10515600" cy="914400"/>
          </a:xfrm>
        </p:spPr>
        <p:txBody>
          <a:bodyPr/>
          <a:lstStyle/>
          <a:p>
            <a:pPr algn="ctr"/>
            <a:r>
              <a:rPr lang="en-US" altLang="zh-TW" b="1" dirty="0">
                <a:latin typeface="KaiTi" panose="02010609060101010101" pitchFamily="49" charset="-122"/>
                <a:ea typeface="KaiTi" panose="02010609060101010101" pitchFamily="49" charset="-122"/>
              </a:rPr>
              <a:t>(</a:t>
            </a:r>
            <a:r>
              <a:rPr lang="zh-TW" altLang="en-US" b="1" dirty="0">
                <a:latin typeface="KaiTi" panose="02010609060101010101" pitchFamily="49" charset="-122"/>
                <a:ea typeface="KaiTi" panose="02010609060101010101" pitchFamily="49" charset="-122"/>
              </a:rPr>
              <a:t>二</a:t>
            </a:r>
            <a:r>
              <a:rPr lang="en-US" altLang="zh-TW" b="1" dirty="0">
                <a:latin typeface="KaiTi" panose="02010609060101010101" pitchFamily="49" charset="-122"/>
                <a:ea typeface="KaiTi" panose="02010609060101010101" pitchFamily="49" charset="-122"/>
              </a:rPr>
              <a:t>)</a:t>
            </a:r>
            <a:r>
              <a:rPr lang="zh-TW" altLang="en-US" b="1" u="sng" dirty="0">
                <a:latin typeface="KaiTi" panose="02010609060101010101" pitchFamily="49" charset="-122"/>
                <a:ea typeface="KaiTi" panose="02010609060101010101" pitchFamily="49" charset="-122"/>
              </a:rPr>
              <a:t>我是胜任的基督使者吗</a:t>
            </a:r>
            <a:r>
              <a:rPr lang="en-US" altLang="zh-TW" b="1" dirty="0">
                <a:latin typeface="KaiTi" panose="02010609060101010101" pitchFamily="49" charset="-122"/>
                <a:ea typeface="KaiTi" panose="02010609060101010101" pitchFamily="49" charset="-122"/>
              </a:rPr>
              <a:t>?</a:t>
            </a:r>
            <a:endParaRPr lang="en-AU" b="1"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75FE7C6D-C904-4BD6-ADAA-94B44EDD4144}"/>
              </a:ext>
            </a:extLst>
          </p:cNvPr>
          <p:cNvSpPr>
            <a:spLocks noGrp="1"/>
          </p:cNvSpPr>
          <p:nvPr>
            <p:ph idx="1"/>
          </p:nvPr>
        </p:nvSpPr>
        <p:spPr>
          <a:xfrm>
            <a:off x="206477" y="1179872"/>
            <a:ext cx="11680723" cy="5515896"/>
          </a:xfrm>
        </p:spPr>
        <p:txBody>
          <a:bodyPr>
            <a:normAutofit fontScale="25000" lnSpcReduction="20000"/>
          </a:bodyPr>
          <a:lstStyle/>
          <a:p>
            <a:pPr marL="0" indent="0">
              <a:buNone/>
            </a:pPr>
            <a:endParaRPr lang="en-AU" altLang="zh-TW" sz="4300" b="1" dirty="0">
              <a:solidFill>
                <a:srgbClr val="FF0000"/>
              </a:solidFill>
              <a:latin typeface="KaiTi" panose="02010609060101010101" pitchFamily="49" charset="-122"/>
              <a:ea typeface="KaiTi" panose="02010609060101010101" pitchFamily="49" charset="-122"/>
            </a:endParaRPr>
          </a:p>
          <a:p>
            <a:pPr marL="0" indent="0">
              <a:buNone/>
            </a:pPr>
            <a:r>
              <a:rPr lang="en-AU" altLang="zh-TW" sz="16000" b="1" dirty="0">
                <a:solidFill>
                  <a:srgbClr val="FF0000"/>
                </a:solidFill>
                <a:latin typeface="KaiTi" panose="02010609060101010101" pitchFamily="49" charset="-122"/>
                <a:ea typeface="KaiTi" panose="02010609060101010101" pitchFamily="49" charset="-122"/>
              </a:rPr>
              <a:t>A) </a:t>
            </a:r>
            <a:r>
              <a:rPr lang="zh-TW" altLang="en-US" sz="16000" b="1" dirty="0">
                <a:solidFill>
                  <a:srgbClr val="FF0000"/>
                </a:solidFill>
                <a:latin typeface="KaiTi" panose="02010609060101010101" pitchFamily="49" charset="-122"/>
                <a:ea typeface="KaiTi" panose="02010609060101010101" pitchFamily="49" charset="-122"/>
              </a:rPr>
              <a:t>自卑是影响身分认同的重要障碍</a:t>
            </a:r>
            <a:endParaRPr lang="en-AU" altLang="zh-TW" sz="16000" b="1" dirty="0">
              <a:solidFill>
                <a:srgbClr val="FF0000"/>
              </a:solidFill>
              <a:latin typeface="KaiTi" panose="02010609060101010101" pitchFamily="49" charset="-122"/>
              <a:ea typeface="KaiTi" panose="02010609060101010101" pitchFamily="49" charset="-122"/>
            </a:endParaRPr>
          </a:p>
          <a:p>
            <a:pPr marL="0" indent="0">
              <a:buNone/>
            </a:pPr>
            <a:r>
              <a:rPr lang="zh-TW" altLang="en-US" sz="16000" b="1" dirty="0">
                <a:latin typeface="KaiTi" panose="02010609060101010101" pitchFamily="49" charset="-122"/>
                <a:ea typeface="KaiTi" panose="02010609060101010101" pitchFamily="49" charset="-122"/>
              </a:rPr>
              <a:t>    “我什么时候软弱，什么时候就刚强了。”</a:t>
            </a:r>
            <a:endParaRPr lang="en-AU" altLang="zh-TW" sz="16000" b="1" dirty="0">
              <a:latin typeface="KaiTi" panose="02010609060101010101" pitchFamily="49" charset="-122"/>
              <a:ea typeface="KaiTi" panose="02010609060101010101" pitchFamily="49" charset="-122"/>
            </a:endParaRPr>
          </a:p>
          <a:p>
            <a:pPr marL="0" indent="0">
              <a:buNone/>
            </a:pPr>
            <a:r>
              <a:rPr lang="en-AU" altLang="zh-TW" sz="16000" b="1" dirty="0">
                <a:latin typeface="KaiTi" panose="02010609060101010101" pitchFamily="49" charset="-122"/>
                <a:ea typeface="KaiTi" panose="02010609060101010101" pitchFamily="49" charset="-122"/>
              </a:rPr>
              <a:t>      </a:t>
            </a:r>
            <a:r>
              <a:rPr lang="zh-TW" altLang="en-US" sz="16000" b="1" dirty="0">
                <a:latin typeface="KaiTi" panose="02010609060101010101" pitchFamily="49" charset="-122"/>
                <a:ea typeface="KaiTi" panose="02010609060101010101" pitchFamily="49" charset="-122"/>
              </a:rPr>
              <a:t>他说</a:t>
            </a:r>
            <a:r>
              <a:rPr lang="en-AU" altLang="zh-TW" sz="16000" b="1" dirty="0">
                <a:latin typeface="KaiTi" panose="02010609060101010101" pitchFamily="49" charset="-122"/>
                <a:ea typeface="KaiTi" panose="02010609060101010101" pitchFamily="49" charset="-122"/>
              </a:rPr>
              <a:t>“</a:t>
            </a:r>
            <a:r>
              <a:rPr lang="zh-TW" altLang="en-US" sz="16000" b="1" dirty="0">
                <a:latin typeface="KaiTi" panose="02010609060101010101" pitchFamily="49" charset="-122"/>
                <a:ea typeface="KaiTi" panose="02010609060101010101" pitchFamily="49" charset="-122"/>
              </a:rPr>
              <a:t>我更喜欢夸自己的软弱，</a:t>
            </a:r>
            <a:endParaRPr lang="en-AU" altLang="zh-TW" sz="16000" b="1" dirty="0">
              <a:latin typeface="KaiTi" panose="02010609060101010101" pitchFamily="49" charset="-122"/>
              <a:ea typeface="KaiTi" panose="02010609060101010101" pitchFamily="49" charset="-122"/>
            </a:endParaRPr>
          </a:p>
          <a:p>
            <a:pPr marL="0" indent="0">
              <a:buNone/>
            </a:pPr>
            <a:r>
              <a:rPr lang="en-AU" altLang="zh-TW" sz="16000" b="1" dirty="0">
                <a:latin typeface="KaiTi" panose="02010609060101010101" pitchFamily="49" charset="-122"/>
                <a:ea typeface="KaiTi" panose="02010609060101010101" pitchFamily="49" charset="-122"/>
              </a:rPr>
              <a:t>       </a:t>
            </a:r>
            <a:r>
              <a:rPr lang="zh-TW" altLang="en-US" sz="16000" b="1" dirty="0">
                <a:latin typeface="KaiTi" panose="02010609060101010101" pitchFamily="49" charset="-122"/>
                <a:ea typeface="KaiTi" panose="02010609060101010101" pitchFamily="49" charset="-122"/>
              </a:rPr>
              <a:t>好叫基督的能力覆庇我。</a:t>
            </a:r>
            <a:r>
              <a:rPr lang="en-AU" altLang="zh-TW" sz="16000" b="1" dirty="0">
                <a:latin typeface="KaiTi" panose="02010609060101010101" pitchFamily="49" charset="-122"/>
                <a:ea typeface="KaiTi" panose="02010609060101010101" pitchFamily="49" charset="-122"/>
              </a:rPr>
              <a:t>”</a:t>
            </a:r>
            <a:r>
              <a:rPr lang="zh-CN" altLang="en-US" sz="12800" b="1" dirty="0">
                <a:latin typeface="KaiTi" panose="02010609060101010101" pitchFamily="49" charset="-122"/>
                <a:ea typeface="KaiTi" panose="02010609060101010101" pitchFamily="49" charset="-122"/>
              </a:rPr>
              <a:t>（林后</a:t>
            </a:r>
            <a:r>
              <a:rPr lang="en-US" altLang="zh-CN" sz="12800" b="1" dirty="0">
                <a:latin typeface="KaiTi" panose="02010609060101010101" pitchFamily="49" charset="-122"/>
                <a:ea typeface="KaiTi" panose="02010609060101010101" pitchFamily="49" charset="-122"/>
              </a:rPr>
              <a:t>12</a:t>
            </a:r>
            <a:r>
              <a:rPr lang="zh-CN" altLang="en-US" sz="12800" b="1" dirty="0">
                <a:latin typeface="KaiTi" panose="02010609060101010101" pitchFamily="49" charset="-122"/>
                <a:ea typeface="KaiTi" panose="02010609060101010101" pitchFamily="49" charset="-122"/>
              </a:rPr>
              <a:t>：</a:t>
            </a:r>
            <a:r>
              <a:rPr lang="en-US" altLang="zh-CN" sz="12800" b="1" dirty="0">
                <a:latin typeface="KaiTi" panose="02010609060101010101" pitchFamily="49" charset="-122"/>
                <a:ea typeface="KaiTi" panose="02010609060101010101" pitchFamily="49" charset="-122"/>
              </a:rPr>
              <a:t>10</a:t>
            </a:r>
            <a:r>
              <a:rPr lang="zh-CN" altLang="en-US" sz="12800" b="1" dirty="0">
                <a:latin typeface="KaiTi" panose="02010609060101010101" pitchFamily="49" charset="-122"/>
                <a:ea typeface="KaiTi" panose="02010609060101010101" pitchFamily="49" charset="-122"/>
              </a:rPr>
              <a:t>）</a:t>
            </a:r>
            <a:endParaRPr lang="en-AU" altLang="zh-CN" sz="12800" b="1" dirty="0">
              <a:latin typeface="KaiTi" panose="02010609060101010101" pitchFamily="49" charset="-122"/>
              <a:ea typeface="KaiTi" panose="02010609060101010101" pitchFamily="49" charset="-122"/>
            </a:endParaRPr>
          </a:p>
          <a:p>
            <a:pPr marL="0" indent="0">
              <a:buNone/>
            </a:pPr>
            <a:endParaRPr lang="en-US" altLang="zh-TW" sz="16000" b="1" dirty="0">
              <a:solidFill>
                <a:srgbClr val="FF0000"/>
              </a:solidFill>
            </a:endParaRPr>
          </a:p>
          <a:p>
            <a:pPr marL="742950" indent="-742950">
              <a:buAutoNum type="alphaUcParenR" startAt="2"/>
            </a:pPr>
            <a:r>
              <a:rPr lang="zh-TW" altLang="en-US" sz="16000" b="1" dirty="0">
                <a:solidFill>
                  <a:srgbClr val="FF0000"/>
                </a:solidFill>
                <a:latin typeface="KaiTi" panose="02010609060101010101" pitchFamily="49" charset="-122"/>
                <a:ea typeface="KaiTi" panose="02010609060101010101" pitchFamily="49" charset="-122"/>
              </a:rPr>
              <a:t>不把这个尊贵的身分当一回事。</a:t>
            </a:r>
            <a:endParaRPr lang="en-AU" altLang="zh-TW" sz="16000" b="1" dirty="0">
              <a:solidFill>
                <a:srgbClr val="FF0000"/>
              </a:solidFill>
              <a:latin typeface="KaiTi" panose="02010609060101010101" pitchFamily="49" charset="-122"/>
              <a:ea typeface="KaiTi" panose="02010609060101010101" pitchFamily="49" charset="-122"/>
            </a:endParaRPr>
          </a:p>
          <a:p>
            <a:pPr marL="0" indent="0">
              <a:buNone/>
            </a:pPr>
            <a:r>
              <a:rPr lang="en-AU" altLang="zh-TW" sz="16000" b="1" dirty="0">
                <a:solidFill>
                  <a:srgbClr val="FF0000"/>
                </a:solidFill>
                <a:latin typeface="KaiTi" panose="02010609060101010101" pitchFamily="49" charset="-122"/>
                <a:ea typeface="KaiTi" panose="02010609060101010101" pitchFamily="49" charset="-122"/>
              </a:rPr>
              <a:t>     </a:t>
            </a:r>
            <a:r>
              <a:rPr lang="zh-TW" altLang="en-US" sz="16000" b="1" dirty="0">
                <a:latin typeface="KaiTi" panose="02010609060101010101" pitchFamily="49" charset="-122"/>
                <a:ea typeface="KaiTi" panose="02010609060101010101" pitchFamily="49" charset="-122"/>
              </a:rPr>
              <a:t>我们的心被这个世界拴上了，</a:t>
            </a:r>
            <a:br>
              <a:rPr lang="en-AU" altLang="zh-TW" sz="16000" b="1" dirty="0">
                <a:latin typeface="KaiTi" panose="02010609060101010101" pitchFamily="49" charset="-122"/>
                <a:ea typeface="KaiTi" panose="02010609060101010101" pitchFamily="49" charset="-122"/>
              </a:rPr>
            </a:br>
            <a:r>
              <a:rPr lang="en-AU" altLang="zh-TW" sz="16000" b="1" dirty="0">
                <a:latin typeface="KaiTi" panose="02010609060101010101" pitchFamily="49" charset="-122"/>
                <a:ea typeface="KaiTi" panose="02010609060101010101" pitchFamily="49" charset="-122"/>
              </a:rPr>
              <a:t>     </a:t>
            </a:r>
            <a:r>
              <a:rPr lang="zh-TW" altLang="en-US" sz="16000" b="1" dirty="0">
                <a:latin typeface="KaiTi" panose="02010609060101010101" pitchFamily="49" charset="-122"/>
                <a:ea typeface="KaiTi" panose="02010609060101010101" pitchFamily="49" charset="-122"/>
              </a:rPr>
              <a:t>我们没有把 “心”投入这个到</a:t>
            </a:r>
            <a:br>
              <a:rPr lang="en-AU" altLang="zh-TW" sz="16000" b="1" dirty="0">
                <a:latin typeface="KaiTi" panose="02010609060101010101" pitchFamily="49" charset="-122"/>
                <a:ea typeface="KaiTi" panose="02010609060101010101" pitchFamily="49" charset="-122"/>
              </a:rPr>
            </a:br>
            <a:r>
              <a:rPr lang="en-AU" altLang="zh-TW" sz="16000" b="1" dirty="0">
                <a:latin typeface="KaiTi" panose="02010609060101010101" pitchFamily="49" charset="-122"/>
                <a:ea typeface="KaiTi" panose="02010609060101010101" pitchFamily="49" charset="-122"/>
              </a:rPr>
              <a:t>     </a:t>
            </a:r>
            <a:r>
              <a:rPr lang="zh-TW" altLang="en-US" sz="16000" b="1" dirty="0">
                <a:latin typeface="KaiTi" panose="02010609060101010101" pitchFamily="49" charset="-122"/>
                <a:ea typeface="KaiTi" panose="02010609060101010101" pitchFamily="49" charset="-122"/>
              </a:rPr>
              <a:t>基督的使者的职份中。</a:t>
            </a:r>
          </a:p>
          <a:p>
            <a:pPr marL="0" indent="0">
              <a:buNone/>
            </a:pPr>
            <a:endParaRPr lang="en-AU" altLang="zh-TW" sz="8400" b="1" dirty="0">
              <a:solidFill>
                <a:srgbClr val="FF0000"/>
              </a:solidFill>
              <a:latin typeface="KaiTi" panose="02010609060101010101" pitchFamily="49" charset="-122"/>
              <a:ea typeface="KaiTi" panose="02010609060101010101" pitchFamily="49" charset="-122"/>
            </a:endParaRPr>
          </a:p>
          <a:p>
            <a:pPr marL="0" indent="0">
              <a:buNone/>
            </a:pPr>
            <a:endParaRPr lang="en-AU" altLang="zh-TW" sz="4000" b="1" dirty="0">
              <a:solidFill>
                <a:srgbClr val="FF0000"/>
              </a:solidFill>
            </a:endParaRPr>
          </a:p>
          <a:p>
            <a:pPr marL="0" indent="0">
              <a:buNone/>
            </a:pPr>
            <a:br>
              <a:rPr lang="en-AU" altLang="zh-TW" dirty="0"/>
            </a:br>
            <a:r>
              <a:rPr lang="en-AU" altLang="zh-TW" dirty="0"/>
              <a:t>      </a:t>
            </a:r>
            <a:endParaRPr lang="en-AU" dirty="0"/>
          </a:p>
        </p:txBody>
      </p:sp>
    </p:spTree>
    <p:extLst>
      <p:ext uri="{BB962C8B-B14F-4D97-AF65-F5344CB8AC3E}">
        <p14:creationId xmlns:p14="http://schemas.microsoft.com/office/powerpoint/2010/main" val="171680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16684B-09B8-4E64-A617-3A59AF5A07DD}"/>
              </a:ext>
            </a:extLst>
          </p:cNvPr>
          <p:cNvSpPr>
            <a:spLocks noGrp="1"/>
          </p:cNvSpPr>
          <p:nvPr>
            <p:ph idx="1"/>
          </p:nvPr>
        </p:nvSpPr>
        <p:spPr>
          <a:xfrm>
            <a:off x="206477" y="250723"/>
            <a:ext cx="11813458" cy="6400800"/>
          </a:xfrm>
        </p:spPr>
        <p:txBody>
          <a:bodyPr>
            <a:normAutofit lnSpcReduction="10000"/>
          </a:bodyPr>
          <a:lstStyle/>
          <a:p>
            <a:pPr marL="0" indent="0">
              <a:buNone/>
            </a:pPr>
            <a:r>
              <a:rPr lang="zh-TW" altLang="en-US" sz="4000" b="1" dirty="0">
                <a:solidFill>
                  <a:srgbClr val="FF0000"/>
                </a:solidFill>
                <a:latin typeface="KaiTi" panose="02010609060101010101" pitchFamily="49" charset="-122"/>
                <a:ea typeface="KaiTi" panose="02010609060101010101" pitchFamily="49" charset="-122"/>
              </a:rPr>
              <a:t> </a:t>
            </a:r>
            <a:r>
              <a:rPr lang="en-US" altLang="zh-TW" sz="4000" b="1" dirty="0">
                <a:solidFill>
                  <a:srgbClr val="FF0000"/>
                </a:solidFill>
                <a:latin typeface="KaiTi" panose="02010609060101010101" pitchFamily="49" charset="-122"/>
                <a:ea typeface="KaiTi" panose="02010609060101010101" pitchFamily="49" charset="-122"/>
              </a:rPr>
              <a:t>C</a:t>
            </a:r>
            <a:r>
              <a:rPr lang="en-AU" altLang="zh-TW" sz="4000" b="1" dirty="0">
                <a:solidFill>
                  <a:srgbClr val="FF0000"/>
                </a:solidFill>
                <a:latin typeface="KaiTi" panose="02010609060101010101" pitchFamily="49" charset="-122"/>
                <a:ea typeface="KaiTi" panose="02010609060101010101" pitchFamily="49" charset="-122"/>
              </a:rPr>
              <a:t>)</a:t>
            </a:r>
            <a:r>
              <a:rPr lang="zh-TW" altLang="en-US" sz="4000" b="1" dirty="0">
                <a:solidFill>
                  <a:srgbClr val="FF0000"/>
                </a:solidFill>
                <a:latin typeface="KaiTi" panose="02010609060101010101" pitchFamily="49" charset="-122"/>
                <a:ea typeface="KaiTi" panose="02010609060101010101" pitchFamily="49" charset="-122"/>
              </a:rPr>
              <a:t> 没有</a:t>
            </a:r>
            <a:r>
              <a:rPr lang="en-AU" altLang="zh-TW" sz="4000" b="1" dirty="0">
                <a:solidFill>
                  <a:srgbClr val="FF0000"/>
                </a:solidFill>
                <a:latin typeface="KaiTi" panose="02010609060101010101" pitchFamily="49" charset="-122"/>
                <a:ea typeface="KaiTi" panose="02010609060101010101" pitchFamily="49" charset="-122"/>
              </a:rPr>
              <a:t>“</a:t>
            </a:r>
            <a:r>
              <a:rPr lang="zh-TW" altLang="en-US" sz="4000" b="1" dirty="0">
                <a:solidFill>
                  <a:srgbClr val="FF0000"/>
                </a:solidFill>
                <a:latin typeface="KaiTi" panose="02010609060101010101" pitchFamily="49" charset="-122"/>
                <a:ea typeface="KaiTi" panose="02010609060101010101" pitchFamily="49" charset="-122"/>
              </a:rPr>
              <a:t>表里一致</a:t>
            </a:r>
            <a:r>
              <a:rPr lang="en-AU" altLang="zh-TW" sz="4000" b="1" dirty="0">
                <a:solidFill>
                  <a:srgbClr val="FF0000"/>
                </a:solidFill>
                <a:latin typeface="KaiTi" panose="02010609060101010101" pitchFamily="49" charset="-122"/>
                <a:ea typeface="KaiTi" panose="02010609060101010101" pitchFamily="49" charset="-122"/>
              </a:rPr>
              <a:t>”</a:t>
            </a:r>
          </a:p>
          <a:p>
            <a:pPr marL="0" indent="0">
              <a:buNone/>
            </a:pPr>
            <a:br>
              <a:rPr lang="en-AU" altLang="zh-TW" sz="4000" b="1" dirty="0">
                <a:solidFill>
                  <a:srgbClr val="FF0000"/>
                </a:solidFill>
              </a:rPr>
            </a:br>
            <a:br>
              <a:rPr lang="en-AU" altLang="zh-TW" sz="4000" b="1" dirty="0">
                <a:solidFill>
                  <a:srgbClr val="FF0000"/>
                </a:solidFill>
                <a:latin typeface="KaiTi" panose="02010609060101010101" pitchFamily="49" charset="-122"/>
                <a:ea typeface="KaiTi" panose="02010609060101010101" pitchFamily="49" charset="-122"/>
              </a:rPr>
            </a:br>
            <a:r>
              <a:rPr lang="en-AU" altLang="zh-TW" sz="4000" b="1" dirty="0">
                <a:solidFill>
                  <a:srgbClr val="FF0000"/>
                </a:solidFill>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莱特佛特（</a:t>
            </a:r>
            <a:r>
              <a:rPr lang="en-US" altLang="zh-TW" sz="4000" b="1" dirty="0">
                <a:latin typeface="KaiTi" panose="02010609060101010101" pitchFamily="49" charset="-122"/>
                <a:ea typeface="KaiTi" panose="02010609060101010101" pitchFamily="49" charset="-122"/>
              </a:rPr>
              <a:t>Lightfoot</a:t>
            </a:r>
            <a:r>
              <a:rPr lang="zh-TW" altLang="en-US" sz="4000" b="1" dirty="0">
                <a:latin typeface="KaiTi" panose="02010609060101010101" pitchFamily="49" charset="-122"/>
                <a:ea typeface="KaiTi" panose="02010609060101010101" pitchFamily="49" charset="-122"/>
              </a:rPr>
              <a:t>）说：</a:t>
            </a:r>
            <a:endParaRPr lang="en-AU" altLang="zh-TW" sz="4000" b="1" dirty="0">
              <a:latin typeface="KaiTi" panose="02010609060101010101" pitchFamily="49" charset="-122"/>
              <a:ea typeface="KaiTi" panose="02010609060101010101" pitchFamily="49" charset="-122"/>
            </a:endParaRPr>
          </a:p>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「使者并不是一个代言人，</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而乃是君王自己的代表。使者不只是单传达一个</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CN" altLang="en-US" sz="4000" b="1" dirty="0">
                <a:latin typeface="KaiTi" panose="02010609060101010101" pitchFamily="49" charset="-122"/>
                <a:ea typeface="KaiTi" panose="02010609060101010101" pitchFamily="49" charset="-122"/>
              </a:rPr>
              <a:t>正</a:t>
            </a:r>
            <a:r>
              <a:rPr lang="zh-TW" altLang="en-US" sz="4000" b="1" dirty="0">
                <a:latin typeface="KaiTi" panose="02010609060101010101" pitchFamily="49" charset="-122"/>
                <a:ea typeface="KaiTi" panose="02010609060101010101" pitchFamily="49" charset="-122"/>
              </a:rPr>
              <a:t>确的信息，而是</a:t>
            </a:r>
            <a:r>
              <a:rPr lang="zh-TW" altLang="en-US" sz="4000" b="1" dirty="0">
                <a:solidFill>
                  <a:srgbClr val="FF0000"/>
                </a:solidFill>
                <a:latin typeface="KaiTi" panose="02010609060101010101" pitchFamily="49" charset="-122"/>
                <a:ea typeface="KaiTi" panose="02010609060101010101" pitchFamily="49" charset="-122"/>
              </a:rPr>
              <a:t>身体力行</a:t>
            </a:r>
            <a:r>
              <a:rPr lang="zh-TW" altLang="en-US" sz="4000" b="1" dirty="0">
                <a:latin typeface="KaiTi" panose="02010609060101010101" pitchFamily="49" charset="-122"/>
                <a:ea typeface="KaiTi" panose="02010609060101010101" pitchFamily="49" charset="-122"/>
              </a:rPr>
              <a:t>去活岀这个信息。 」</a:t>
            </a:r>
            <a:endParaRPr lang="en-AU" altLang="zh-TW" sz="4000" b="1" dirty="0">
              <a:latin typeface="KaiTi" panose="02010609060101010101" pitchFamily="49" charset="-122"/>
              <a:ea typeface="KaiTi" panose="02010609060101010101" pitchFamily="49" charset="-122"/>
            </a:endParaRPr>
          </a:p>
          <a:p>
            <a:pPr marL="0" indent="0">
              <a:buNone/>
            </a:pPr>
            <a:endParaRPr lang="en-AU" altLang="zh-TW" sz="3600" b="1" dirty="0">
              <a:latin typeface="KaiTi" panose="02010609060101010101" pitchFamily="49" charset="-122"/>
              <a:ea typeface="KaiTi" panose="02010609060101010101" pitchFamily="49" charset="-122"/>
            </a:endParaRPr>
          </a:p>
          <a:p>
            <a:pPr marL="0" indent="0">
              <a:buNone/>
            </a:pPr>
            <a:r>
              <a:rPr lang="en-AU" altLang="zh-TW" sz="3600" b="1" dirty="0">
                <a:latin typeface="KaiTi" panose="02010609060101010101" pitchFamily="49" charset="-122"/>
                <a:ea typeface="KaiTi" panose="02010609060101010101" pitchFamily="49" charset="-122"/>
              </a:rPr>
              <a:t>   </a:t>
            </a:r>
            <a:r>
              <a:rPr lang="zh-CN" altLang="en-US" sz="4000" b="1" dirty="0">
                <a:latin typeface="KaiTi" panose="02010609060101010101" pitchFamily="49" charset="-122"/>
                <a:ea typeface="KaiTi" panose="02010609060101010101" pitchFamily="49" charset="-122"/>
              </a:rPr>
              <a:t>若果基督的使者的</a:t>
            </a:r>
            <a:r>
              <a:rPr lang="zh-TW" altLang="en-US" sz="4000" b="1" dirty="0">
                <a:solidFill>
                  <a:srgbClr val="FF0000"/>
                </a:solidFill>
                <a:latin typeface="KaiTi" panose="02010609060101010101" pitchFamily="49" charset="-122"/>
                <a:ea typeface="KaiTi" panose="02010609060101010101" pitchFamily="49" charset="-122"/>
              </a:rPr>
              <a:t>行事为人</a:t>
            </a:r>
            <a:r>
              <a:rPr lang="zh-TW" altLang="en-US" sz="4000" b="1" dirty="0">
                <a:latin typeface="KaiTi" panose="02010609060101010101" pitchFamily="49" charset="-122"/>
                <a:ea typeface="KaiTi" panose="02010609060101010101" pitchFamily="49" charset="-122"/>
              </a:rPr>
              <a:t>不像主耶稣，</a:t>
            </a:r>
            <a:endParaRPr lang="en-AU" altLang="zh-TW" sz="4000" b="1" dirty="0">
              <a:latin typeface="KaiTi" panose="02010609060101010101" pitchFamily="49" charset="-122"/>
              <a:ea typeface="KaiTi" panose="02010609060101010101" pitchFamily="49" charset="-122"/>
            </a:endParaRPr>
          </a:p>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他们的言行就会</a:t>
            </a:r>
            <a:r>
              <a:rPr lang="zh-TW" altLang="en-US" sz="4000" b="1" dirty="0">
                <a:solidFill>
                  <a:srgbClr val="FF0000"/>
                </a:solidFill>
                <a:latin typeface="KaiTi" panose="02010609060101010101" pitchFamily="49" charset="-122"/>
                <a:ea typeface="KaiTi" panose="02010609060101010101" pitchFamily="49" charset="-122"/>
              </a:rPr>
              <a:t>推倒</a:t>
            </a:r>
            <a:r>
              <a:rPr lang="zh-TW" altLang="en-US" sz="4000" b="1" dirty="0">
                <a:latin typeface="KaiTi" panose="02010609060101010101" pitchFamily="49" charset="-122"/>
                <a:ea typeface="KaiTi" panose="02010609060101010101" pitchFamily="49" charset="-122"/>
              </a:rPr>
              <a:t>他们所传的福音。</a:t>
            </a:r>
            <a:endParaRPr lang="en-AU" altLang="zh-TW" sz="4000" b="1" dirty="0">
              <a:latin typeface="KaiTi" panose="02010609060101010101" pitchFamily="49" charset="-122"/>
              <a:ea typeface="KaiTi" panose="02010609060101010101" pitchFamily="49" charset="-122"/>
            </a:endParaRPr>
          </a:p>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这样他们就</a:t>
            </a:r>
            <a:r>
              <a:rPr lang="zh-TW" altLang="en-US" sz="4000" b="1" dirty="0">
                <a:solidFill>
                  <a:srgbClr val="FF0000"/>
                </a:solidFill>
                <a:latin typeface="KaiTi" panose="02010609060101010101" pitchFamily="49" charset="-122"/>
                <a:ea typeface="KaiTi" panose="02010609060101010101" pitchFamily="49" charset="-122"/>
              </a:rPr>
              <a:t>很难</a:t>
            </a:r>
            <a:r>
              <a:rPr lang="zh-TW" altLang="en-US" sz="4000" b="1" dirty="0">
                <a:latin typeface="KaiTi" panose="02010609060101010101" pitchFamily="49" charset="-122"/>
                <a:ea typeface="KaiTi" panose="02010609060101010101" pitchFamily="49" charset="-122"/>
              </a:rPr>
              <a:t>胜任基督的使者职分。 </a:t>
            </a:r>
          </a:p>
          <a:p>
            <a:pPr marL="0" indent="0">
              <a:buNone/>
            </a:pPr>
            <a:endParaRPr lang="zh-TW" altLang="en-US" sz="3600" b="1" dirty="0"/>
          </a:p>
          <a:p>
            <a:pPr marL="0" indent="0">
              <a:buNone/>
            </a:pPr>
            <a:endParaRPr lang="en-AU" sz="4000" b="1" dirty="0">
              <a:solidFill>
                <a:srgbClr val="FF0000"/>
              </a:solidFill>
            </a:endParaRPr>
          </a:p>
        </p:txBody>
      </p:sp>
    </p:spTree>
    <p:extLst>
      <p:ext uri="{BB962C8B-B14F-4D97-AF65-F5344CB8AC3E}">
        <p14:creationId xmlns:p14="http://schemas.microsoft.com/office/powerpoint/2010/main" val="243627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BDAC1-DA6C-4A4A-938C-6299AD7B2762}"/>
              </a:ext>
            </a:extLst>
          </p:cNvPr>
          <p:cNvSpPr>
            <a:spLocks noGrp="1"/>
          </p:cNvSpPr>
          <p:nvPr>
            <p:ph type="title"/>
          </p:nvPr>
        </p:nvSpPr>
        <p:spPr>
          <a:xfrm>
            <a:off x="838200" y="132736"/>
            <a:ext cx="10515600" cy="988141"/>
          </a:xfrm>
        </p:spPr>
        <p:txBody>
          <a:bodyPr/>
          <a:lstStyle/>
          <a:p>
            <a:pPr algn="ctr"/>
            <a:r>
              <a:rPr lang="en-US" altLang="zh-TW" b="1" dirty="0">
                <a:latin typeface="KaiTi" panose="02010609060101010101" pitchFamily="49" charset="-122"/>
                <a:ea typeface="KaiTi" panose="02010609060101010101" pitchFamily="49" charset="-122"/>
              </a:rPr>
              <a:t>(</a:t>
            </a:r>
            <a:r>
              <a:rPr lang="zh-TW" altLang="en-US" b="1" dirty="0">
                <a:latin typeface="KaiTi" panose="02010609060101010101" pitchFamily="49" charset="-122"/>
                <a:ea typeface="KaiTi" panose="02010609060101010101" pitchFamily="49" charset="-122"/>
              </a:rPr>
              <a:t>三</a:t>
            </a:r>
            <a:r>
              <a:rPr lang="en-US" altLang="zh-TW" b="1" dirty="0">
                <a:latin typeface="KaiTi" panose="02010609060101010101" pitchFamily="49" charset="-122"/>
                <a:ea typeface="KaiTi" panose="02010609060101010101" pitchFamily="49" charset="-122"/>
              </a:rPr>
              <a:t>)</a:t>
            </a:r>
            <a:r>
              <a:rPr lang="zh-TW" altLang="en-US" b="1" u="sng" dirty="0">
                <a:latin typeface="KaiTi" panose="02010609060101010101" pitchFamily="49" charset="-122"/>
                <a:ea typeface="KaiTi" panose="02010609060101010101" pitchFamily="49" charset="-122"/>
              </a:rPr>
              <a:t>基督使者的背后动力</a:t>
            </a:r>
            <a:r>
              <a:rPr lang="en-US" altLang="zh-TW" b="1" dirty="0">
                <a:latin typeface="KaiTi" panose="02010609060101010101" pitchFamily="49" charset="-122"/>
                <a:ea typeface="KaiTi" panose="02010609060101010101" pitchFamily="49" charset="-122"/>
              </a:rPr>
              <a:t>? </a:t>
            </a:r>
            <a:endParaRPr lang="en-AU" b="1"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8C52FFAD-05E5-4EF3-886A-6D31E5CAE1D5}"/>
              </a:ext>
            </a:extLst>
          </p:cNvPr>
          <p:cNvSpPr>
            <a:spLocks noGrp="1"/>
          </p:cNvSpPr>
          <p:nvPr>
            <p:ph idx="1"/>
          </p:nvPr>
        </p:nvSpPr>
        <p:spPr>
          <a:xfrm>
            <a:off x="221225" y="1120876"/>
            <a:ext cx="11769213" cy="5604387"/>
          </a:xfrm>
        </p:spPr>
        <p:txBody>
          <a:bodyPr>
            <a:normAutofit lnSpcReduction="10000"/>
          </a:bodyPr>
          <a:lstStyle/>
          <a:p>
            <a:pPr marL="0" indent="0">
              <a:buNone/>
            </a:pPr>
            <a:endParaRPr lang="en-AU" altLang="zh-TW" sz="4000" dirty="0"/>
          </a:p>
          <a:p>
            <a:pPr marL="0" indent="0">
              <a:buNone/>
            </a:pPr>
            <a:r>
              <a:rPr lang="zh-TW" altLang="en-US" sz="4000" b="1" dirty="0">
                <a:latin typeface="KaiTi" panose="02010609060101010101" pitchFamily="49" charset="-122"/>
                <a:ea typeface="KaiTi" panose="02010609060101010101" pitchFamily="49" charset="-122"/>
              </a:rPr>
              <a:t>保罗说</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“靠着圣灵，随时多方祷告祈求，</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并要在此警醒不倦，为众圣徒祈求；</a:t>
            </a:r>
            <a:endParaRPr lang="en-AU" altLang="zh-TW" sz="4000" b="1" dirty="0">
              <a:latin typeface="KaiTi" panose="02010609060101010101" pitchFamily="49" charset="-122"/>
              <a:ea typeface="KaiTi" panose="02010609060101010101" pitchFamily="49" charset="-122"/>
            </a:endParaRPr>
          </a:p>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也为我祈求，使我得着口才，</a:t>
            </a:r>
            <a:endParaRPr lang="en-AU" altLang="zh-TW" sz="4000" b="1" dirty="0">
              <a:latin typeface="KaiTi" panose="02010609060101010101" pitchFamily="49" charset="-122"/>
              <a:ea typeface="KaiTi" panose="02010609060101010101" pitchFamily="49" charset="-122"/>
            </a:endParaRPr>
          </a:p>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能以放胆开口讲明福音的奥秘</a:t>
            </a:r>
            <a:r>
              <a:rPr lang="en-US" altLang="zh-TW" sz="4000" b="1" dirty="0">
                <a:latin typeface="KaiTi" panose="02010609060101010101" pitchFamily="49" charset="-122"/>
                <a:ea typeface="KaiTi" panose="02010609060101010101" pitchFamily="49" charset="-122"/>
              </a:rPr>
              <a:t>—</a:t>
            </a:r>
          </a:p>
          <a:p>
            <a:pPr marL="0" indent="0">
              <a:buNone/>
            </a:pPr>
            <a:r>
              <a:rPr lang="zh-TW" altLang="en-US" sz="4000" b="1" dirty="0">
                <a:latin typeface="KaiTi" panose="02010609060101010101" pitchFamily="49" charset="-122"/>
                <a:ea typeface="KaiTi" panose="02010609060101010101" pitchFamily="49" charset="-122"/>
              </a:rPr>
              <a:t>         我为这福音的奥秘做了</a:t>
            </a:r>
            <a:r>
              <a:rPr lang="zh-TW" altLang="en-US" sz="4000" b="1" dirty="0">
                <a:solidFill>
                  <a:srgbClr val="FF0000"/>
                </a:solidFill>
                <a:latin typeface="KaiTi" panose="02010609060101010101" pitchFamily="49" charset="-122"/>
                <a:ea typeface="KaiTi" panose="02010609060101010101" pitchFamily="49" charset="-122"/>
              </a:rPr>
              <a:t>戴锁链的使者</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en-US" altLang="zh-TW" sz="4000" b="1" dirty="0">
                <a:latin typeface="KaiTi" panose="02010609060101010101" pitchFamily="49" charset="-122"/>
                <a:ea typeface="KaiTi" panose="02010609060101010101" pitchFamily="49" charset="-122"/>
              </a:rPr>
              <a:t>(ambassador in chains) —</a:t>
            </a:r>
            <a:r>
              <a:rPr lang="zh-TW" altLang="en-US" sz="4000" b="1" dirty="0">
                <a:latin typeface="KaiTi" panose="02010609060101010101" pitchFamily="49" charset="-122"/>
                <a:ea typeface="KaiTi" panose="02010609060101010101" pitchFamily="49" charset="-122"/>
              </a:rPr>
              <a:t>并使</a:t>
            </a:r>
            <a:endParaRPr lang="en-AU" altLang="zh-TW" sz="4000" b="1" dirty="0">
              <a:latin typeface="KaiTi" panose="02010609060101010101" pitchFamily="49" charset="-122"/>
              <a:ea typeface="KaiTi" panose="02010609060101010101" pitchFamily="49" charset="-122"/>
            </a:endParaRPr>
          </a:p>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我照着当尽的本分放胆讲论。”</a:t>
            </a:r>
            <a:endParaRPr lang="en-AU" altLang="zh-TW" sz="4000" b="1" dirty="0">
              <a:latin typeface="KaiTi" panose="02010609060101010101" pitchFamily="49" charset="-122"/>
              <a:ea typeface="KaiTi" panose="02010609060101010101" pitchFamily="49" charset="-122"/>
            </a:endParaRPr>
          </a:p>
          <a:p>
            <a:pPr marL="0" indent="0">
              <a:buNone/>
            </a:pPr>
            <a:r>
              <a:rPr lang="en-AU" altLang="zh-TW" sz="4000" b="1" dirty="0">
                <a:latin typeface="KaiTi" panose="02010609060101010101" pitchFamily="49" charset="-122"/>
                <a:ea typeface="KaiTi" panose="02010609060101010101" pitchFamily="49" charset="-122"/>
              </a:rPr>
              <a:t>                            </a:t>
            </a:r>
            <a:r>
              <a:rPr lang="en-US" altLang="zh-TW" sz="3600" b="1" dirty="0">
                <a:latin typeface="KaiTi" panose="02010609060101010101" pitchFamily="49" charset="-122"/>
                <a:ea typeface="KaiTi" panose="02010609060101010101" pitchFamily="49" charset="-122"/>
              </a:rPr>
              <a:t>(</a:t>
            </a:r>
            <a:r>
              <a:rPr lang="zh-TW" altLang="en-US" sz="3600" b="1" dirty="0">
                <a:latin typeface="KaiTi" panose="02010609060101010101" pitchFamily="49" charset="-122"/>
                <a:ea typeface="KaiTi" panose="02010609060101010101" pitchFamily="49" charset="-122"/>
              </a:rPr>
              <a:t>以弗所书</a:t>
            </a:r>
            <a:r>
              <a:rPr lang="en-US" altLang="zh-TW" sz="3600" b="1" dirty="0">
                <a:latin typeface="KaiTi" panose="02010609060101010101" pitchFamily="49" charset="-122"/>
                <a:ea typeface="KaiTi" panose="02010609060101010101" pitchFamily="49" charset="-122"/>
              </a:rPr>
              <a:t>6:18-20)</a:t>
            </a:r>
          </a:p>
          <a:p>
            <a:pPr marL="0" indent="0">
              <a:buNone/>
            </a:pPr>
            <a:endParaRPr lang="en-US" dirty="0"/>
          </a:p>
          <a:p>
            <a:pPr marL="0" indent="0">
              <a:buNone/>
            </a:pPr>
            <a:endParaRPr lang="en-AU" dirty="0"/>
          </a:p>
        </p:txBody>
      </p:sp>
    </p:spTree>
    <p:extLst>
      <p:ext uri="{BB962C8B-B14F-4D97-AF65-F5344CB8AC3E}">
        <p14:creationId xmlns:p14="http://schemas.microsoft.com/office/powerpoint/2010/main" val="3044164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F05F50-05BE-4738-A721-7DA4FF3E0952}"/>
              </a:ext>
            </a:extLst>
          </p:cNvPr>
          <p:cNvSpPr>
            <a:spLocks noGrp="1"/>
          </p:cNvSpPr>
          <p:nvPr>
            <p:ph idx="1"/>
          </p:nvPr>
        </p:nvSpPr>
        <p:spPr>
          <a:xfrm>
            <a:off x="309716" y="294968"/>
            <a:ext cx="11665974" cy="6312309"/>
          </a:xfrm>
        </p:spPr>
        <p:txBody>
          <a:bodyPr>
            <a:normAutofit lnSpcReduction="10000"/>
          </a:bodyPr>
          <a:lstStyle/>
          <a:p>
            <a:pPr marL="0" indent="0" algn="ctr">
              <a:buNone/>
            </a:pPr>
            <a:r>
              <a:rPr lang="zh-CN" altLang="en-US" sz="4000" b="1" u="sng" dirty="0">
                <a:latin typeface="KaiTi" panose="02010609060101010101" pitchFamily="49" charset="-122"/>
                <a:ea typeface="KaiTi" panose="02010609060101010101" pitchFamily="49" charset="-122"/>
              </a:rPr>
              <a:t>联合国外交特权及豁免公约</a:t>
            </a:r>
          </a:p>
          <a:p>
            <a:pPr marL="0" indent="0">
              <a:buNone/>
            </a:pPr>
            <a:endParaRPr lang="en-AU" altLang="zh-CN" sz="4000" dirty="0">
              <a:latin typeface="KaiTi" panose="02010609060101010101" pitchFamily="49" charset="-122"/>
              <a:ea typeface="KaiTi" panose="02010609060101010101" pitchFamily="49" charset="-122"/>
            </a:endParaRPr>
          </a:p>
          <a:p>
            <a:pPr marL="0" indent="0">
              <a:buNone/>
            </a:pPr>
            <a:r>
              <a:rPr lang="zh-CN" altLang="en-US" sz="4000" b="1" dirty="0">
                <a:latin typeface="KaiTi" panose="02010609060101010101" pitchFamily="49" charset="-122"/>
                <a:ea typeface="KaiTi" panose="02010609060101010101" pitchFamily="49" charset="-122"/>
              </a:rPr>
              <a:t>第四条 会员国的大使</a:t>
            </a:r>
          </a:p>
          <a:p>
            <a:pPr marL="0" indent="0">
              <a:buNone/>
            </a:pPr>
            <a:endParaRPr lang="en-AU" altLang="zh-CN" sz="4000" b="1" dirty="0">
              <a:latin typeface="KaiTi" panose="02010609060101010101" pitchFamily="49" charset="-122"/>
              <a:ea typeface="KaiTi" panose="02010609060101010101" pitchFamily="49" charset="-122"/>
            </a:endParaRPr>
          </a:p>
          <a:p>
            <a:pPr marL="0" indent="0">
              <a:buNone/>
            </a:pPr>
            <a:r>
              <a:rPr lang="zh-CN" altLang="en-US" sz="4000" b="1" dirty="0">
                <a:latin typeface="KaiTi" panose="02010609060101010101" pitchFamily="49" charset="-122"/>
                <a:ea typeface="KaiTi" panose="02010609060101010101" pitchFamily="49" charset="-122"/>
              </a:rPr>
              <a:t>（甲）豁免拘捕或拘押及其私人行李之被扣，以及</a:t>
            </a:r>
            <a:br>
              <a:rPr lang="en-AU" altLang="zh-CN" sz="4000" b="1" dirty="0">
                <a:latin typeface="KaiTi" panose="02010609060101010101" pitchFamily="49" charset="-122"/>
                <a:ea typeface="KaiTi" panose="02010609060101010101" pitchFamily="49" charset="-122"/>
              </a:rPr>
            </a:br>
            <a:r>
              <a:rPr lang="en-AU" altLang="zh-CN" sz="4000" b="1" dirty="0">
                <a:latin typeface="KaiTi" panose="02010609060101010101" pitchFamily="49" charset="-122"/>
                <a:ea typeface="KaiTi" panose="02010609060101010101" pitchFamily="49" charset="-122"/>
              </a:rPr>
              <a:t>      </a:t>
            </a:r>
            <a:r>
              <a:rPr lang="zh-CN" altLang="en-US" sz="4000" b="1" dirty="0">
                <a:latin typeface="KaiTi" panose="02010609060101010101" pitchFamily="49" charset="-122"/>
                <a:ea typeface="KaiTi" panose="02010609060101010101" pitchFamily="49" charset="-122"/>
              </a:rPr>
              <a:t>对于其以带便资格所发言之言论及一切行为，</a:t>
            </a:r>
            <a:br>
              <a:rPr lang="en-AU" altLang="zh-CN" sz="4000" b="1" dirty="0">
                <a:latin typeface="KaiTi" panose="02010609060101010101" pitchFamily="49" charset="-122"/>
                <a:ea typeface="KaiTi" panose="02010609060101010101" pitchFamily="49" charset="-122"/>
              </a:rPr>
            </a:br>
            <a:r>
              <a:rPr lang="en-AU" altLang="zh-CN" sz="4000" b="1" dirty="0">
                <a:latin typeface="KaiTi" panose="02010609060101010101" pitchFamily="49" charset="-122"/>
                <a:ea typeface="KaiTi" panose="02010609060101010101" pitchFamily="49" charset="-122"/>
              </a:rPr>
              <a:t>      </a:t>
            </a:r>
            <a:r>
              <a:rPr lang="zh-CN" altLang="en-US" sz="4000" b="1" dirty="0">
                <a:latin typeface="KaiTi" panose="02010609060101010101" pitchFamily="49" charset="-122"/>
                <a:ea typeface="KaiTi" panose="02010609060101010101" pitchFamily="49" charset="-122"/>
              </a:rPr>
              <a:t>豁免任何诉讼。</a:t>
            </a:r>
          </a:p>
          <a:p>
            <a:pPr marL="0" indent="0">
              <a:buNone/>
            </a:pPr>
            <a:r>
              <a:rPr lang="zh-CN" altLang="en-US" sz="4000" b="1" dirty="0">
                <a:latin typeface="KaiTi" panose="02010609060101010101" pitchFamily="49" charset="-122"/>
                <a:ea typeface="KaiTi" panose="02010609060101010101" pitchFamily="49" charset="-122"/>
              </a:rPr>
              <a:t>               </a:t>
            </a:r>
            <a:endParaRPr lang="en-AU" altLang="zh-CN" sz="4000" b="1" dirty="0">
              <a:latin typeface="KaiTi" panose="02010609060101010101" pitchFamily="49" charset="-122"/>
              <a:ea typeface="KaiTi" panose="02010609060101010101" pitchFamily="49" charset="-122"/>
            </a:endParaRPr>
          </a:p>
          <a:p>
            <a:pPr marL="0" indent="0">
              <a:buNone/>
            </a:pPr>
            <a:r>
              <a:rPr lang="zh-CN" altLang="en-US" sz="4000" b="1" dirty="0">
                <a:latin typeface="KaiTi" panose="02010609060101010101" pitchFamily="49" charset="-122"/>
                <a:ea typeface="KaiTi" panose="02010609060101010101" pitchFamily="49" charset="-122"/>
              </a:rPr>
              <a:t>   </a:t>
            </a:r>
            <a:r>
              <a:rPr lang="zh-CN" altLang="en-US" sz="4000" b="1" dirty="0">
                <a:solidFill>
                  <a:srgbClr val="FF0000"/>
                </a:solidFill>
                <a:latin typeface="KaiTi" panose="02010609060101010101" pitchFamily="49" charset="-122"/>
                <a:ea typeface="KaiTi" panose="02010609060101010101" pitchFamily="49" charset="-122"/>
              </a:rPr>
              <a:t>任何</a:t>
            </a:r>
            <a:r>
              <a:rPr lang="zh-CN" altLang="en-US" sz="4000" b="1" dirty="0">
                <a:latin typeface="KaiTi" panose="02010609060101010101" pitchFamily="49" charset="-122"/>
                <a:ea typeface="KaiTi" panose="02010609060101010101" pitchFamily="49" charset="-122"/>
              </a:rPr>
              <a:t>国的大使都不能被拘押，</a:t>
            </a:r>
            <a:endParaRPr lang="en-AU" altLang="zh-CN" sz="4000" b="1" dirty="0">
              <a:latin typeface="KaiTi" panose="02010609060101010101" pitchFamily="49" charset="-122"/>
              <a:ea typeface="KaiTi" panose="02010609060101010101" pitchFamily="49" charset="-122"/>
            </a:endParaRPr>
          </a:p>
          <a:p>
            <a:pPr marL="0" indent="0">
              <a:buNone/>
            </a:pPr>
            <a:r>
              <a:rPr lang="zh-CN" altLang="en-US" sz="4000" b="1" dirty="0">
                <a:latin typeface="KaiTi" panose="02010609060101010101" pitchFamily="49" charset="-122"/>
                <a:ea typeface="KaiTi" panose="02010609060101010101" pitchFamily="49" charset="-122"/>
              </a:rPr>
              <a:t>   </a:t>
            </a:r>
            <a:r>
              <a:rPr lang="zh-CN" altLang="en-US" sz="4000" b="1" dirty="0">
                <a:solidFill>
                  <a:srgbClr val="FF0000"/>
                </a:solidFill>
                <a:latin typeface="KaiTi" panose="02010609060101010101" pitchFamily="49" charset="-122"/>
                <a:ea typeface="KaiTi" panose="02010609060101010101" pitchFamily="49" charset="-122"/>
              </a:rPr>
              <a:t>除了</a:t>
            </a:r>
            <a:r>
              <a:rPr lang="zh-CN" altLang="en-US" sz="4000" b="1" dirty="0">
                <a:latin typeface="KaiTi" panose="02010609060101010101" pitchFamily="49" charset="-122"/>
                <a:ea typeface="KaiTi" panose="02010609060101010101" pitchFamily="49" charset="-122"/>
              </a:rPr>
              <a:t>基督的大使可以被拘押</a:t>
            </a:r>
            <a:r>
              <a:rPr lang="en-US" altLang="zh-CN" sz="4000" b="1" dirty="0">
                <a:latin typeface="KaiTi" panose="02010609060101010101" pitchFamily="49" charset="-122"/>
                <a:ea typeface="KaiTi" panose="02010609060101010101" pitchFamily="49" charset="-122"/>
              </a:rPr>
              <a:t>, </a:t>
            </a:r>
            <a:r>
              <a:rPr lang="zh-CN" altLang="en-US" sz="4000" b="1" dirty="0">
                <a:latin typeface="KaiTi" panose="02010609060101010101" pitchFamily="49" charset="-122"/>
                <a:ea typeface="KaiTi" panose="02010609060101010101" pitchFamily="49" charset="-122"/>
              </a:rPr>
              <a:t>甚至处死</a:t>
            </a:r>
            <a:r>
              <a:rPr lang="en-US" altLang="zh-CN" sz="4000" b="1" dirty="0">
                <a:latin typeface="KaiTi" panose="02010609060101010101" pitchFamily="49" charset="-122"/>
                <a:ea typeface="KaiTi" panose="02010609060101010101" pitchFamily="49" charset="-122"/>
              </a:rPr>
              <a:t>!</a:t>
            </a:r>
          </a:p>
          <a:p>
            <a:pPr marL="0" indent="0">
              <a:buNone/>
            </a:pPr>
            <a:endParaRPr lang="en-AU" dirty="0"/>
          </a:p>
        </p:txBody>
      </p:sp>
    </p:spTree>
    <p:extLst>
      <p:ext uri="{BB962C8B-B14F-4D97-AF65-F5344CB8AC3E}">
        <p14:creationId xmlns:p14="http://schemas.microsoft.com/office/powerpoint/2010/main" val="28085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3B7DC-B62B-4734-8CAA-0C86D77D5114}"/>
              </a:ext>
            </a:extLst>
          </p:cNvPr>
          <p:cNvSpPr>
            <a:spLocks noGrp="1"/>
          </p:cNvSpPr>
          <p:nvPr>
            <p:ph type="title"/>
          </p:nvPr>
        </p:nvSpPr>
        <p:spPr>
          <a:xfrm>
            <a:off x="103239" y="117987"/>
            <a:ext cx="11946193" cy="1342103"/>
          </a:xfrm>
        </p:spPr>
        <p:txBody>
          <a:bodyPr>
            <a:normAutofit fontScale="90000"/>
          </a:bodyPr>
          <a:lstStyle/>
          <a:p>
            <a:r>
              <a:rPr lang="en-US" altLang="zh-TW" b="1" dirty="0">
                <a:latin typeface="KaiTi" panose="02010609060101010101" pitchFamily="49" charset="-122"/>
                <a:ea typeface="KaiTi" panose="02010609060101010101" pitchFamily="49" charset="-122"/>
              </a:rPr>
              <a:t>2019</a:t>
            </a:r>
            <a:r>
              <a:rPr lang="zh-TW" altLang="en-US" b="1" dirty="0">
                <a:latin typeface="KaiTi" panose="02010609060101010101" pitchFamily="49" charset="-122"/>
                <a:ea typeface="KaiTi" panose="02010609060101010101" pitchFamily="49" charset="-122"/>
              </a:rPr>
              <a:t>年世上最危险</a:t>
            </a:r>
            <a:r>
              <a:rPr lang="en-AU" altLang="zh-TW" b="1" dirty="0">
                <a:latin typeface="KaiTi" panose="02010609060101010101" pitchFamily="49" charset="-122"/>
                <a:ea typeface="KaiTi" panose="02010609060101010101" pitchFamily="49" charset="-122"/>
              </a:rPr>
              <a:t>50</a:t>
            </a:r>
            <a:r>
              <a:rPr lang="zh-TW" altLang="en-US" b="1" dirty="0">
                <a:latin typeface="KaiTi" panose="02010609060101010101" pitchFamily="49" charset="-122"/>
                <a:ea typeface="KaiTi" panose="02010609060101010101" pitchFamily="49" charset="-122"/>
              </a:rPr>
              <a:t>个国家，基督徒在这些国家见证耶稣或跟随耶稣是要付上自由甚至性命的代价</a:t>
            </a:r>
            <a:r>
              <a:rPr lang="zh-TW" altLang="en-US" dirty="0">
                <a:latin typeface="KaiTi" panose="02010609060101010101" pitchFamily="49" charset="-122"/>
                <a:ea typeface="KaiTi" panose="02010609060101010101" pitchFamily="49" charset="-122"/>
              </a:rPr>
              <a:t>。</a:t>
            </a:r>
            <a:endParaRPr lang="en-AU" dirty="0">
              <a:latin typeface="KaiTi" panose="02010609060101010101" pitchFamily="49" charset="-122"/>
              <a:ea typeface="KaiTi" panose="02010609060101010101" pitchFamily="49" charset="-122"/>
            </a:endParaRPr>
          </a:p>
        </p:txBody>
      </p:sp>
      <p:pic>
        <p:nvPicPr>
          <p:cNvPr id="5" name="Content Placeholder 4">
            <a:extLst>
              <a:ext uri="{FF2B5EF4-FFF2-40B4-BE49-F238E27FC236}">
                <a16:creationId xmlns:a16="http://schemas.microsoft.com/office/drawing/2014/main" id="{40E6553E-E870-42FA-AD1A-A6D5827B1A1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2671" y="1460090"/>
            <a:ext cx="10854814" cy="5397910"/>
          </a:xfrm>
        </p:spPr>
      </p:pic>
    </p:spTree>
    <p:extLst>
      <p:ext uri="{BB962C8B-B14F-4D97-AF65-F5344CB8AC3E}">
        <p14:creationId xmlns:p14="http://schemas.microsoft.com/office/powerpoint/2010/main" val="3693611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2CAD6-66EF-4E94-9251-DA918FF18B86}"/>
              </a:ext>
            </a:extLst>
          </p:cNvPr>
          <p:cNvSpPr>
            <a:spLocks noGrp="1"/>
          </p:cNvSpPr>
          <p:nvPr>
            <p:ph type="title"/>
          </p:nvPr>
        </p:nvSpPr>
        <p:spPr>
          <a:xfrm>
            <a:off x="838200" y="103240"/>
            <a:ext cx="10515600" cy="855406"/>
          </a:xfrm>
        </p:spPr>
        <p:txBody>
          <a:bodyPr/>
          <a:lstStyle/>
          <a:p>
            <a:pPr algn="ctr"/>
            <a:r>
              <a:rPr lang="en-AU" altLang="zh-TW" b="1" dirty="0">
                <a:latin typeface="KaiTi" panose="02010609060101010101" pitchFamily="49" charset="-122"/>
                <a:ea typeface="KaiTi" panose="02010609060101010101" pitchFamily="49" charset="-122"/>
              </a:rPr>
              <a:t>{</a:t>
            </a:r>
            <a:r>
              <a:rPr lang="zh-TW" altLang="en-US" b="1" dirty="0">
                <a:latin typeface="KaiTi" panose="02010609060101010101" pitchFamily="49" charset="-122"/>
                <a:ea typeface="KaiTi" panose="02010609060101010101" pitchFamily="49" charset="-122"/>
              </a:rPr>
              <a:t>世上最危险的十个国家</a:t>
            </a:r>
            <a:r>
              <a:rPr lang="en-AU" altLang="zh-TW" b="1" dirty="0">
                <a:latin typeface="KaiTi" panose="02010609060101010101" pitchFamily="49" charset="-122"/>
                <a:ea typeface="KaiTi" panose="02010609060101010101" pitchFamily="49" charset="-122"/>
              </a:rPr>
              <a:t>}</a:t>
            </a:r>
            <a:endParaRPr lang="en-AU" b="1"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52E116A9-DFF0-4791-98EF-8B61F20EF762}"/>
              </a:ext>
            </a:extLst>
          </p:cNvPr>
          <p:cNvSpPr>
            <a:spLocks noGrp="1"/>
          </p:cNvSpPr>
          <p:nvPr>
            <p:ph idx="1"/>
          </p:nvPr>
        </p:nvSpPr>
        <p:spPr>
          <a:xfrm>
            <a:off x="221226" y="1106128"/>
            <a:ext cx="11132574" cy="5648631"/>
          </a:xfrm>
        </p:spPr>
        <p:txBody>
          <a:bodyPr>
            <a:normAutofit lnSpcReduction="10000"/>
          </a:bodyPr>
          <a:lstStyle/>
          <a:p>
            <a:pPr marL="0" indent="0">
              <a:buNone/>
            </a:pPr>
            <a:r>
              <a:rPr lang="en-AU" sz="3600" b="1" dirty="0">
                <a:latin typeface="KaiTi" panose="02010609060101010101" pitchFamily="49" charset="-122"/>
                <a:ea typeface="KaiTi" panose="02010609060101010101" pitchFamily="49" charset="-122"/>
              </a:rPr>
              <a:t>  </a:t>
            </a:r>
          </a:p>
          <a:p>
            <a:pPr marL="0" indent="0">
              <a:buNone/>
            </a:pPr>
            <a:r>
              <a:rPr lang="en-AU" sz="3600" b="1" dirty="0">
                <a:latin typeface="KaiTi" panose="02010609060101010101" pitchFamily="49" charset="-122"/>
                <a:ea typeface="KaiTi" panose="02010609060101010101" pitchFamily="49" charset="-122"/>
              </a:rPr>
              <a:t>  1.</a:t>
            </a:r>
            <a:r>
              <a:rPr lang="zh-CN" altLang="en-US" sz="3600" b="1" dirty="0">
                <a:latin typeface="KaiTi" panose="02010609060101010101" pitchFamily="49" charset="-122"/>
                <a:ea typeface="KaiTi" panose="02010609060101010101" pitchFamily="49" charset="-122"/>
              </a:rPr>
              <a:t>北韩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无神论共产国家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2.</a:t>
            </a:r>
            <a:r>
              <a:rPr lang="zh-CN" altLang="en-US" sz="3600" b="1" dirty="0">
                <a:latin typeface="KaiTi" panose="02010609060101010101" pitchFamily="49" charset="-122"/>
                <a:ea typeface="KaiTi" panose="02010609060101010101" pitchFamily="49" charset="-122"/>
              </a:rPr>
              <a:t>阿富汗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伊斯兰国家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3.</a:t>
            </a:r>
            <a:r>
              <a:rPr lang="zh-CN" altLang="en-US" sz="3600" b="1" dirty="0">
                <a:latin typeface="KaiTi" panose="02010609060101010101" pitchFamily="49" charset="-122"/>
                <a:ea typeface="KaiTi" panose="02010609060101010101" pitchFamily="49" charset="-122"/>
              </a:rPr>
              <a:t>索马利亚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伊斯兰国家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4.</a:t>
            </a:r>
            <a:r>
              <a:rPr lang="zh-CN" altLang="en-US" sz="3600" b="1" dirty="0">
                <a:latin typeface="KaiTi" panose="02010609060101010101" pitchFamily="49" charset="-122"/>
                <a:ea typeface="KaiTi" panose="02010609060101010101" pitchFamily="49" charset="-122"/>
              </a:rPr>
              <a:t>利比亚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伊斯兰国家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5.</a:t>
            </a:r>
            <a:r>
              <a:rPr lang="zh-CN" altLang="en-US" sz="3600" b="1" dirty="0">
                <a:latin typeface="KaiTi" panose="02010609060101010101" pitchFamily="49" charset="-122"/>
                <a:ea typeface="KaiTi" panose="02010609060101010101" pitchFamily="49" charset="-122"/>
              </a:rPr>
              <a:t>巴基斯坦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伊斯兰国家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6.</a:t>
            </a:r>
            <a:r>
              <a:rPr lang="zh-CN" altLang="en-US" sz="3600" b="1" dirty="0">
                <a:latin typeface="KaiTi" panose="02010609060101010101" pitchFamily="49" charset="-122"/>
                <a:ea typeface="KaiTi" panose="02010609060101010101" pitchFamily="49" charset="-122"/>
              </a:rPr>
              <a:t>苏丹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伊斯兰国家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7.</a:t>
            </a:r>
            <a:r>
              <a:rPr lang="zh-CN" altLang="en-US" sz="3600" b="1" dirty="0">
                <a:latin typeface="KaiTi" panose="02010609060101010101" pitchFamily="49" charset="-122"/>
                <a:ea typeface="KaiTi" panose="02010609060101010101" pitchFamily="49" charset="-122"/>
              </a:rPr>
              <a:t>厄利垂亚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伊斯兰国家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8.</a:t>
            </a:r>
            <a:r>
              <a:rPr lang="zh-CN" altLang="en-US" sz="3600" b="1" dirty="0">
                <a:latin typeface="KaiTi" panose="02010609060101010101" pitchFamily="49" charset="-122"/>
                <a:ea typeface="KaiTi" panose="02010609060101010101" pitchFamily="49" charset="-122"/>
              </a:rPr>
              <a:t>也门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伊斯兰国家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9.</a:t>
            </a:r>
            <a:r>
              <a:rPr lang="zh-CN" altLang="en-US" sz="3600" b="1" dirty="0">
                <a:latin typeface="KaiTi" panose="02010609060101010101" pitchFamily="49" charset="-122"/>
                <a:ea typeface="KaiTi" panose="02010609060101010101" pitchFamily="49" charset="-122"/>
              </a:rPr>
              <a:t>伊朗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伊斯兰国家</a:t>
            </a:r>
            <a:r>
              <a:rPr lang="en-AU" sz="3600" b="1" dirty="0">
                <a:latin typeface="KaiTi" panose="02010609060101010101" pitchFamily="49" charset="-122"/>
                <a:ea typeface="KaiTi" panose="02010609060101010101" pitchFamily="49" charset="-122"/>
              </a:rPr>
              <a:t>)</a:t>
            </a:r>
            <a:br>
              <a:rPr lang="en-AU" sz="3600" b="1" dirty="0">
                <a:latin typeface="KaiTi" panose="02010609060101010101" pitchFamily="49" charset="-122"/>
                <a:ea typeface="KaiTi" panose="02010609060101010101" pitchFamily="49" charset="-122"/>
              </a:rPr>
            </a:br>
            <a:r>
              <a:rPr lang="en-AU" sz="3600" b="1" dirty="0">
                <a:latin typeface="KaiTi" panose="02010609060101010101" pitchFamily="49" charset="-122"/>
                <a:ea typeface="KaiTi" panose="02010609060101010101" pitchFamily="49" charset="-122"/>
              </a:rPr>
              <a:t>  10.</a:t>
            </a:r>
            <a:r>
              <a:rPr lang="zh-CN" altLang="en-US" sz="3600" b="1" dirty="0">
                <a:latin typeface="KaiTi" panose="02010609060101010101" pitchFamily="49" charset="-122"/>
                <a:ea typeface="KaiTi" panose="02010609060101010101" pitchFamily="49" charset="-122"/>
              </a:rPr>
              <a:t>印度 </a:t>
            </a:r>
            <a:r>
              <a:rPr lang="en-AU" sz="3600" b="1" dirty="0">
                <a:latin typeface="KaiTi" panose="02010609060101010101" pitchFamily="49" charset="-122"/>
                <a:ea typeface="KaiTi" panose="02010609060101010101" pitchFamily="49" charset="-122"/>
              </a:rPr>
              <a:t>          (</a:t>
            </a:r>
            <a:r>
              <a:rPr lang="zh-CN" altLang="en-US" sz="3600" b="1" dirty="0">
                <a:latin typeface="KaiTi" panose="02010609060101010101" pitchFamily="49" charset="-122"/>
                <a:ea typeface="KaiTi" panose="02010609060101010101" pitchFamily="49" charset="-122"/>
              </a:rPr>
              <a:t>印度教</a:t>
            </a:r>
            <a:r>
              <a:rPr lang="en-AU" sz="3600" b="1" dirty="0">
                <a:latin typeface="KaiTi" panose="02010609060101010101" pitchFamily="49" charset="-122"/>
                <a:ea typeface="KaiTi" panose="02010609060101010101" pitchFamily="49" charset="-122"/>
              </a:rPr>
              <a:t>)</a:t>
            </a:r>
            <a:endParaRPr lang="en-AU" sz="3600" dirty="0">
              <a:latin typeface="KaiTi" panose="02010609060101010101" pitchFamily="49" charset="-122"/>
              <a:ea typeface="KaiTi" panose="02010609060101010101" pitchFamily="49" charset="-122"/>
            </a:endParaRPr>
          </a:p>
          <a:p>
            <a:pPr marL="0" indent="0">
              <a:buNone/>
            </a:pPr>
            <a:endParaRPr lang="en-AU" dirty="0"/>
          </a:p>
        </p:txBody>
      </p:sp>
    </p:spTree>
    <p:extLst>
      <p:ext uri="{BB962C8B-B14F-4D97-AF65-F5344CB8AC3E}">
        <p14:creationId xmlns:p14="http://schemas.microsoft.com/office/powerpoint/2010/main" val="224486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67EDA-E35C-4334-98DD-B9B56FD63994}"/>
              </a:ext>
            </a:extLst>
          </p:cNvPr>
          <p:cNvSpPr>
            <a:spLocks noGrp="1"/>
          </p:cNvSpPr>
          <p:nvPr>
            <p:ph type="title"/>
          </p:nvPr>
        </p:nvSpPr>
        <p:spPr>
          <a:xfrm>
            <a:off x="206477" y="439615"/>
            <a:ext cx="11813458" cy="1787391"/>
          </a:xfrm>
        </p:spPr>
        <p:txBody>
          <a:bodyPr>
            <a:normAutofit/>
          </a:bodyPr>
          <a:lstStyle/>
          <a:p>
            <a:r>
              <a:rPr lang="zh-TW" altLang="en-US" sz="4000" b="1" dirty="0">
                <a:latin typeface="KaiTi" panose="02010609060101010101" pitchFamily="49" charset="-122"/>
                <a:ea typeface="KaiTi" panose="02010609060101010101" pitchFamily="49" charset="-122"/>
              </a:rPr>
              <a:t>所以我们要成为基督的使者，我们要从神那里支取力量，不能靠自己单打独斗</a:t>
            </a: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我们或许可以从哥林多后书 </a:t>
            </a:r>
            <a:r>
              <a:rPr lang="en-US" altLang="zh-TW" sz="4000" b="1" dirty="0">
                <a:latin typeface="KaiTi" panose="02010609060101010101" pitchFamily="49" charset="-122"/>
                <a:ea typeface="KaiTi" panose="02010609060101010101" pitchFamily="49" charset="-122"/>
              </a:rPr>
              <a:t>5:10</a:t>
            </a:r>
            <a:r>
              <a:rPr lang="zh-TW" altLang="en-US" sz="4000" b="1" dirty="0">
                <a:latin typeface="KaiTi" panose="02010609060101010101" pitchFamily="49" charset="-122"/>
                <a:ea typeface="KaiTi" panose="02010609060101010101" pitchFamily="49" charset="-122"/>
              </a:rPr>
              <a:t>中可以得到提醒：</a:t>
            </a:r>
            <a:endParaRPr lang="en-AU" sz="4000" b="1"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654CA334-6FA2-41CE-8DEA-76C50B5C195A}"/>
              </a:ext>
            </a:extLst>
          </p:cNvPr>
          <p:cNvSpPr>
            <a:spLocks noGrp="1"/>
          </p:cNvSpPr>
          <p:nvPr>
            <p:ph idx="1"/>
          </p:nvPr>
        </p:nvSpPr>
        <p:spPr>
          <a:xfrm>
            <a:off x="206477" y="2698955"/>
            <a:ext cx="11813458" cy="3937819"/>
          </a:xfrm>
        </p:spPr>
        <p:txBody>
          <a:bodyPr>
            <a:normAutofit/>
          </a:bodyPr>
          <a:lstStyle/>
          <a:p>
            <a:pPr marL="0" indent="0">
              <a:buNone/>
            </a:pPr>
            <a:r>
              <a:rPr lang="en-US" altLang="zh-TW" sz="4000" b="1" dirty="0">
                <a:solidFill>
                  <a:srgbClr val="FF0000"/>
                </a:solidFill>
                <a:latin typeface="KaiTi" panose="02010609060101010101" pitchFamily="49" charset="-122"/>
                <a:ea typeface="KaiTi" panose="02010609060101010101" pitchFamily="49" charset="-122"/>
              </a:rPr>
              <a:t>[</a:t>
            </a:r>
            <a:r>
              <a:rPr lang="zh-TW" altLang="en-US" sz="4000" b="1" dirty="0">
                <a:solidFill>
                  <a:srgbClr val="FF0000"/>
                </a:solidFill>
                <a:latin typeface="KaiTi" panose="02010609060101010101" pitchFamily="49" charset="-122"/>
                <a:ea typeface="KaiTi" panose="02010609060101010101" pitchFamily="49" charset="-122"/>
              </a:rPr>
              <a:t>甲</a:t>
            </a:r>
            <a:r>
              <a:rPr lang="en-US" altLang="zh-TW" sz="4000" b="1" dirty="0">
                <a:solidFill>
                  <a:srgbClr val="FF0000"/>
                </a:solidFill>
                <a:latin typeface="KaiTi" panose="02010609060101010101" pitchFamily="49" charset="-122"/>
                <a:ea typeface="KaiTi" panose="02010609060101010101" pitchFamily="49" charset="-122"/>
              </a:rPr>
              <a:t>]</a:t>
            </a:r>
            <a:r>
              <a:rPr lang="zh-TW" altLang="en-US" sz="4000" b="1" dirty="0">
                <a:solidFill>
                  <a:srgbClr val="FF0000"/>
                </a:solidFill>
                <a:latin typeface="KaiTi" panose="02010609060101010101" pitchFamily="49" charset="-122"/>
                <a:ea typeface="KaiTi" panose="02010609060101010101" pitchFamily="49" charset="-122"/>
              </a:rPr>
              <a:t>、我们众人必要在基督台前受审判</a:t>
            </a:r>
            <a:r>
              <a:rPr lang="en-US" altLang="zh-TW" sz="4000" b="1" dirty="0">
                <a:solidFill>
                  <a:srgbClr val="FF0000"/>
                </a:solidFill>
                <a:latin typeface="KaiTi" panose="02010609060101010101" pitchFamily="49" charset="-122"/>
                <a:ea typeface="KaiTi" panose="02010609060101010101" pitchFamily="49" charset="-122"/>
              </a:rPr>
              <a:t>(</a:t>
            </a:r>
            <a:r>
              <a:rPr lang="zh-TW" altLang="en-US" sz="4000" b="1" dirty="0">
                <a:solidFill>
                  <a:srgbClr val="FF0000"/>
                </a:solidFill>
                <a:latin typeface="KaiTi" panose="02010609060101010101" pitchFamily="49" charset="-122"/>
                <a:ea typeface="KaiTi" panose="02010609060101010101" pitchFamily="49" charset="-122"/>
              </a:rPr>
              <a:t>林后 </a:t>
            </a:r>
            <a:r>
              <a:rPr lang="en-US" altLang="zh-TW" sz="4000" b="1" dirty="0">
                <a:solidFill>
                  <a:srgbClr val="FF0000"/>
                </a:solidFill>
                <a:latin typeface="KaiTi" panose="02010609060101010101" pitchFamily="49" charset="-122"/>
                <a:ea typeface="KaiTi" panose="02010609060101010101" pitchFamily="49" charset="-122"/>
              </a:rPr>
              <a:t>5:10)</a:t>
            </a:r>
          </a:p>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今天我们若不努力作使者的工作，将来有一</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天都要在基督台前交账。</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「在基督台前」一语，</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并非指将来得救或灭亡的审判； </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「这台前」与不信者无关，乃为基督徒预备的</a:t>
            </a:r>
            <a:r>
              <a:rPr lang="zh-TW" altLang="en-US" sz="4000" b="1" dirty="0"/>
              <a:t>。</a:t>
            </a:r>
            <a:endParaRPr lang="en-AU" sz="4000" b="1" dirty="0"/>
          </a:p>
        </p:txBody>
      </p:sp>
    </p:spTree>
    <p:extLst>
      <p:ext uri="{BB962C8B-B14F-4D97-AF65-F5344CB8AC3E}">
        <p14:creationId xmlns:p14="http://schemas.microsoft.com/office/powerpoint/2010/main" val="205023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9FE9-BF40-42DE-899C-72B98E611287}"/>
              </a:ext>
            </a:extLst>
          </p:cNvPr>
          <p:cNvSpPr>
            <a:spLocks noGrp="1"/>
          </p:cNvSpPr>
          <p:nvPr>
            <p:ph type="title"/>
          </p:nvPr>
        </p:nvSpPr>
        <p:spPr>
          <a:xfrm>
            <a:off x="838200" y="365126"/>
            <a:ext cx="10515600" cy="873740"/>
          </a:xfrm>
        </p:spPr>
        <p:txBody>
          <a:bodyPr/>
          <a:lstStyle/>
          <a:p>
            <a:pPr algn="ctr"/>
            <a:r>
              <a:rPr lang="en-US" altLang="zh-TW" b="1" dirty="0">
                <a:latin typeface="KaiTi" panose="02010609060101010101" pitchFamily="49" charset="-122"/>
                <a:ea typeface="KaiTi" panose="02010609060101010101" pitchFamily="49" charset="-122"/>
              </a:rPr>
              <a:t>(</a:t>
            </a:r>
            <a:r>
              <a:rPr lang="zh-TW" altLang="en-US" b="1" dirty="0">
                <a:latin typeface="KaiTi" panose="02010609060101010101" pitchFamily="49" charset="-122"/>
                <a:ea typeface="KaiTi" panose="02010609060101010101" pitchFamily="49" charset="-122"/>
              </a:rPr>
              <a:t>一</a:t>
            </a:r>
            <a:r>
              <a:rPr lang="en-US" altLang="zh-TW" b="1" dirty="0">
                <a:latin typeface="KaiTi" panose="02010609060101010101" pitchFamily="49" charset="-122"/>
                <a:ea typeface="KaiTi" panose="02010609060101010101" pitchFamily="49" charset="-122"/>
              </a:rPr>
              <a:t>) </a:t>
            </a:r>
            <a:r>
              <a:rPr lang="zh-TW" altLang="en-US" b="1" u="sng" dirty="0">
                <a:latin typeface="KaiTi" panose="02010609060101010101" pitchFamily="49" charset="-122"/>
                <a:ea typeface="KaiTi" panose="02010609060101010101" pitchFamily="49" charset="-122"/>
              </a:rPr>
              <a:t>什么是基督的使者</a:t>
            </a:r>
            <a:r>
              <a:rPr lang="en-US" altLang="zh-TW" b="1" dirty="0">
                <a:latin typeface="KaiTi" panose="02010609060101010101" pitchFamily="49" charset="-122"/>
                <a:ea typeface="KaiTi" panose="02010609060101010101" pitchFamily="49" charset="-122"/>
              </a:rPr>
              <a:t>?</a:t>
            </a:r>
            <a:endParaRPr lang="en-AU" b="1"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A3488F12-00D8-4C8C-9375-655F24710CF8}"/>
              </a:ext>
            </a:extLst>
          </p:cNvPr>
          <p:cNvSpPr>
            <a:spLocks noGrp="1"/>
          </p:cNvSpPr>
          <p:nvPr>
            <p:ph idx="1"/>
          </p:nvPr>
        </p:nvSpPr>
        <p:spPr>
          <a:xfrm>
            <a:off x="235974" y="1238866"/>
            <a:ext cx="11636477" cy="5456902"/>
          </a:xfrm>
        </p:spPr>
        <p:txBody>
          <a:bodyPr>
            <a:normAutofit fontScale="25000" lnSpcReduction="20000"/>
          </a:bodyPr>
          <a:lstStyle/>
          <a:p>
            <a:pPr marL="0" indent="0">
              <a:buNone/>
            </a:pPr>
            <a:r>
              <a:rPr lang="en-AU" sz="3600" dirty="0"/>
              <a:t> </a:t>
            </a:r>
          </a:p>
          <a:p>
            <a:pPr marL="0" indent="0">
              <a:buNone/>
            </a:pPr>
            <a:r>
              <a:rPr lang="en-AU" sz="16000" b="1" dirty="0">
                <a:latin typeface="KaiTi" panose="02010609060101010101" pitchFamily="49" charset="-122"/>
                <a:ea typeface="KaiTi" panose="02010609060101010101" pitchFamily="49" charset="-122"/>
              </a:rPr>
              <a:t>  a.</a:t>
            </a:r>
            <a:r>
              <a:rPr lang="zh-CN" altLang="en-US" sz="16000" b="1" dirty="0">
                <a:latin typeface="KaiTi" panose="02010609060101010101" pitchFamily="49" charset="-122"/>
                <a:ea typeface="KaiTi" panose="02010609060101010101" pitchFamily="49" charset="-122"/>
              </a:rPr>
              <a:t>什么是使者</a:t>
            </a:r>
            <a:r>
              <a:rPr lang="en-US" altLang="zh-CN" sz="16000" b="1" dirty="0">
                <a:latin typeface="KaiTi" panose="02010609060101010101" pitchFamily="49" charset="-122"/>
                <a:ea typeface="KaiTi" panose="02010609060101010101" pitchFamily="49" charset="-122"/>
              </a:rPr>
              <a:t>?</a:t>
            </a:r>
          </a:p>
          <a:p>
            <a:pPr marL="0" indent="0">
              <a:buNone/>
            </a:pPr>
            <a:r>
              <a:rPr lang="en-US" altLang="zh-CN" sz="16000" b="1" dirty="0">
                <a:latin typeface="KaiTi" panose="02010609060101010101" pitchFamily="49" charset="-122"/>
                <a:ea typeface="KaiTi" panose="02010609060101010101" pitchFamily="49" charset="-122"/>
              </a:rPr>
              <a:t>   </a:t>
            </a:r>
          </a:p>
          <a:p>
            <a:pPr marL="0" indent="0">
              <a:buNone/>
            </a:pPr>
            <a:r>
              <a:rPr lang="en-US" altLang="zh-CN" sz="16000" b="1" dirty="0">
                <a:latin typeface="KaiTi" panose="02010609060101010101" pitchFamily="49" charset="-122"/>
                <a:ea typeface="KaiTi" panose="02010609060101010101" pitchFamily="49" charset="-122"/>
              </a:rPr>
              <a:t>    </a:t>
            </a:r>
            <a:r>
              <a:rPr lang="el-GR" altLang="zh-CN" sz="16000" b="1" dirty="0">
                <a:latin typeface="Georgia" panose="02040502050405020303" pitchFamily="18" charset="0"/>
                <a:ea typeface="KaiTi" panose="02010609060101010101" pitchFamily="49" charset="-122"/>
              </a:rPr>
              <a:t>πρεσβεύω</a:t>
            </a:r>
            <a:r>
              <a:rPr lang="zh-CN" altLang="en-US" sz="16000" b="1" dirty="0">
                <a:latin typeface="KaiTi" panose="02010609060101010101" pitchFamily="49" charset="-122"/>
                <a:ea typeface="KaiTi" panose="02010609060101010101" pitchFamily="49" charset="-122"/>
              </a:rPr>
              <a:t>「 </a:t>
            </a:r>
            <a:r>
              <a:rPr lang="en-AU" altLang="zh-CN" sz="16000" b="1" dirty="0" err="1">
                <a:latin typeface="Georgia" panose="02040502050405020303" pitchFamily="18" charset="0"/>
                <a:ea typeface="KaiTi" panose="02010609060101010101" pitchFamily="49" charset="-122"/>
              </a:rPr>
              <a:t>presbys</a:t>
            </a:r>
            <a:r>
              <a:rPr lang="zh-CN" altLang="en-US" sz="16000" b="1" dirty="0">
                <a:latin typeface="KaiTi" panose="02010609060101010101" pitchFamily="49" charset="-122"/>
                <a:ea typeface="KaiTi" panose="02010609060101010101" pitchFamily="49" charset="-122"/>
              </a:rPr>
              <a:t>」</a:t>
            </a:r>
            <a:r>
              <a:rPr lang="zh-TW" altLang="en-US" sz="16000" b="1" dirty="0">
                <a:latin typeface="KaiTi" panose="02010609060101010101" pitchFamily="49" charset="-122"/>
                <a:ea typeface="KaiTi" panose="02010609060101010101" pitchFamily="49" charset="-122"/>
              </a:rPr>
              <a:t>新约只出了两次。 </a:t>
            </a:r>
            <a:endParaRPr lang="en-AU" altLang="zh-TW" sz="16000" b="1" dirty="0">
              <a:latin typeface="KaiTi" panose="02010609060101010101" pitchFamily="49" charset="-122"/>
              <a:ea typeface="KaiTi" panose="02010609060101010101" pitchFamily="49" charset="-122"/>
            </a:endParaRPr>
          </a:p>
          <a:p>
            <a:pPr marL="0" indent="0">
              <a:buNone/>
            </a:pPr>
            <a:r>
              <a:rPr lang="zh-TW" altLang="en-US" sz="16000" b="1" dirty="0">
                <a:latin typeface="KaiTi" panose="02010609060101010101" pitchFamily="49" charset="-122"/>
                <a:ea typeface="KaiTi" panose="02010609060101010101" pitchFamily="49" charset="-122"/>
              </a:rPr>
              <a:t>        </a:t>
            </a:r>
            <a:r>
              <a:rPr lang="en-US" altLang="zh-TW" sz="16000" b="1" dirty="0">
                <a:latin typeface="KaiTi" panose="02010609060101010101" pitchFamily="49" charset="-122"/>
                <a:ea typeface="KaiTi" panose="02010609060101010101" pitchFamily="49" charset="-122"/>
              </a:rPr>
              <a:t>(</a:t>
            </a:r>
            <a:r>
              <a:rPr lang="zh-CN" altLang="en-US" sz="16000" b="1" dirty="0">
                <a:latin typeface="KaiTi" panose="02010609060101010101" pitchFamily="49" charset="-122"/>
                <a:ea typeface="KaiTi" panose="02010609060101010101" pitchFamily="49" charset="-122"/>
              </a:rPr>
              <a:t>哥</a:t>
            </a:r>
            <a:r>
              <a:rPr lang="zh-TW" altLang="en-US" sz="16000" b="1" dirty="0">
                <a:latin typeface="KaiTi" panose="02010609060101010101" pitchFamily="49" charset="-122"/>
                <a:ea typeface="KaiTi" panose="02010609060101010101" pitchFamily="49" charset="-122"/>
              </a:rPr>
              <a:t>林多后书</a:t>
            </a:r>
            <a:r>
              <a:rPr lang="en-US" altLang="zh-TW" sz="16000" b="1" dirty="0">
                <a:latin typeface="KaiTi" panose="02010609060101010101" pitchFamily="49" charset="-122"/>
                <a:ea typeface="KaiTi" panose="02010609060101010101" pitchFamily="49" charset="-122"/>
              </a:rPr>
              <a:t>5:20) &amp; (</a:t>
            </a:r>
            <a:r>
              <a:rPr lang="zh-TW" altLang="en-US" sz="16000" b="1" dirty="0">
                <a:latin typeface="KaiTi" panose="02010609060101010101" pitchFamily="49" charset="-122"/>
                <a:ea typeface="KaiTi" panose="02010609060101010101" pitchFamily="49" charset="-122"/>
              </a:rPr>
              <a:t>以弗所书</a:t>
            </a:r>
            <a:r>
              <a:rPr lang="en-US" altLang="zh-TW" sz="16000" b="1" dirty="0">
                <a:latin typeface="KaiTi" panose="02010609060101010101" pitchFamily="49" charset="-122"/>
                <a:ea typeface="KaiTi" panose="02010609060101010101" pitchFamily="49" charset="-122"/>
              </a:rPr>
              <a:t>6:20)</a:t>
            </a:r>
            <a:r>
              <a:rPr lang="zh-CN" altLang="en-US" sz="16000" b="1" dirty="0">
                <a:latin typeface="KaiTi" panose="02010609060101010101" pitchFamily="49" charset="-122"/>
                <a:ea typeface="KaiTi" panose="02010609060101010101" pitchFamily="49" charset="-122"/>
              </a:rPr>
              <a:t>   </a:t>
            </a:r>
            <a:endParaRPr lang="en-AU" altLang="zh-CN" sz="16000" b="1" dirty="0">
              <a:latin typeface="KaiTi" panose="02010609060101010101" pitchFamily="49" charset="-122"/>
              <a:ea typeface="KaiTi" panose="02010609060101010101" pitchFamily="49" charset="-122"/>
            </a:endParaRPr>
          </a:p>
          <a:p>
            <a:pPr marL="0" indent="0">
              <a:buNone/>
            </a:pPr>
            <a:r>
              <a:rPr lang="zh-CN" altLang="en-US" sz="16000" b="1" dirty="0">
                <a:latin typeface="KaiTi" panose="02010609060101010101" pitchFamily="49" charset="-122"/>
                <a:ea typeface="KaiTi" panose="02010609060101010101" pitchFamily="49" charset="-122"/>
              </a:rPr>
              <a:t>      </a:t>
            </a:r>
            <a:endParaRPr lang="en-AU" altLang="zh-CN" sz="16000" b="1" dirty="0">
              <a:latin typeface="KaiTi" panose="02010609060101010101" pitchFamily="49" charset="-122"/>
              <a:ea typeface="KaiTi" panose="02010609060101010101" pitchFamily="49" charset="-122"/>
            </a:endParaRPr>
          </a:p>
          <a:p>
            <a:pPr marL="0" indent="0">
              <a:buNone/>
            </a:pPr>
            <a:r>
              <a:rPr lang="zh-CN" altLang="en-US" sz="16000" b="1" dirty="0">
                <a:latin typeface="KaiTi" panose="02010609060101010101" pitchFamily="49" charset="-122"/>
                <a:ea typeface="KaiTi" panose="02010609060101010101" pitchFamily="49" charset="-122"/>
              </a:rPr>
              <a:t>     它原文有两种意思</a:t>
            </a:r>
            <a:r>
              <a:rPr lang="en-US" altLang="zh-CN" sz="16000" b="1" dirty="0">
                <a:latin typeface="KaiTi" panose="02010609060101010101" pitchFamily="49" charset="-122"/>
                <a:ea typeface="KaiTi" panose="02010609060101010101" pitchFamily="49" charset="-122"/>
              </a:rPr>
              <a:t>; </a:t>
            </a:r>
          </a:p>
          <a:p>
            <a:pPr marL="0" indent="0">
              <a:buNone/>
            </a:pPr>
            <a:br>
              <a:rPr lang="en-US" altLang="zh-CN" sz="16000" b="1" dirty="0">
                <a:latin typeface="KaiTi" panose="02010609060101010101" pitchFamily="49" charset="-122"/>
                <a:ea typeface="KaiTi" panose="02010609060101010101" pitchFamily="49" charset="-122"/>
              </a:rPr>
            </a:br>
            <a:r>
              <a:rPr lang="en-US" altLang="zh-CN" sz="16000" b="1" dirty="0">
                <a:latin typeface="KaiTi" panose="02010609060101010101" pitchFamily="49" charset="-122"/>
                <a:ea typeface="KaiTi" panose="02010609060101010101" pitchFamily="49" charset="-122"/>
              </a:rPr>
              <a:t>      (1) </a:t>
            </a:r>
            <a:r>
              <a:rPr lang="zh-CN" altLang="en-US" sz="16000" b="1" dirty="0">
                <a:latin typeface="Georgia" panose="02040502050405020303" pitchFamily="18" charset="0"/>
                <a:ea typeface="KaiTi" panose="02010609060101010101" pitchFamily="49" charset="-122"/>
              </a:rPr>
              <a:t>长老 “ </a:t>
            </a:r>
            <a:r>
              <a:rPr lang="en-AU" altLang="zh-CN" sz="16000" b="1" dirty="0">
                <a:latin typeface="Georgia" panose="02040502050405020303" pitchFamily="18" charset="0"/>
                <a:ea typeface="KaiTi" panose="02010609060101010101" pitchFamily="49" charset="-122"/>
              </a:rPr>
              <a:t>elders </a:t>
            </a:r>
            <a:r>
              <a:rPr lang="en-AU" sz="16000" b="1" dirty="0">
                <a:latin typeface="Georgia" panose="02040502050405020303" pitchFamily="18" charset="0"/>
                <a:ea typeface="KaiTi" panose="02010609060101010101" pitchFamily="49" charset="-122"/>
              </a:rPr>
              <a:t>” (</a:t>
            </a:r>
            <a:r>
              <a:rPr lang="en-AU" sz="16000" b="1" dirty="0" err="1">
                <a:latin typeface="Georgia" panose="02040502050405020303" pitchFamily="18" charset="0"/>
                <a:ea typeface="KaiTi" panose="02010609060101010101" pitchFamily="49" charset="-122"/>
              </a:rPr>
              <a:t>presbys</a:t>
            </a:r>
            <a:r>
              <a:rPr lang="en-AU" sz="16000" b="1" dirty="0">
                <a:latin typeface="Georgia" panose="02040502050405020303" pitchFamily="18" charset="0"/>
                <a:ea typeface="KaiTi" panose="02010609060101010101" pitchFamily="49" charset="-122"/>
              </a:rPr>
              <a:t>)</a:t>
            </a:r>
            <a:br>
              <a:rPr lang="en-AU" sz="16000" b="1" dirty="0">
                <a:latin typeface="KaiTi" panose="02010609060101010101" pitchFamily="49" charset="-122"/>
                <a:ea typeface="KaiTi" panose="02010609060101010101" pitchFamily="49" charset="-122"/>
              </a:rPr>
            </a:br>
            <a:r>
              <a:rPr lang="en-AU" sz="16000" b="1" dirty="0">
                <a:latin typeface="KaiTi" panose="02010609060101010101" pitchFamily="49" charset="-122"/>
                <a:ea typeface="KaiTi" panose="02010609060101010101" pitchFamily="49" charset="-122"/>
              </a:rPr>
              <a:t>      </a:t>
            </a:r>
          </a:p>
          <a:p>
            <a:pPr marL="0" indent="0">
              <a:buNone/>
            </a:pPr>
            <a:r>
              <a:rPr lang="en-AU" sz="16000" b="1" dirty="0">
                <a:latin typeface="KaiTi" panose="02010609060101010101" pitchFamily="49" charset="-122"/>
                <a:ea typeface="KaiTi" panose="02010609060101010101" pitchFamily="49" charset="-122"/>
              </a:rPr>
              <a:t>      (2) </a:t>
            </a:r>
            <a:r>
              <a:rPr lang="zh-CN" altLang="en-US" sz="16000" b="1" dirty="0">
                <a:latin typeface="KaiTi" panose="02010609060101010101" pitchFamily="49" charset="-122"/>
                <a:ea typeface="KaiTi" panose="02010609060101010101" pitchFamily="49" charset="-122"/>
              </a:rPr>
              <a:t>大使 “</a:t>
            </a:r>
            <a:r>
              <a:rPr lang="en-AU" sz="16000" b="1" dirty="0">
                <a:latin typeface="Georgia" panose="02040502050405020303" pitchFamily="18" charset="0"/>
                <a:ea typeface="KaiTi" panose="02010609060101010101" pitchFamily="49" charset="-122"/>
              </a:rPr>
              <a:t>ambassadors</a:t>
            </a:r>
            <a:r>
              <a:rPr lang="en-AU" sz="16000" b="1" dirty="0">
                <a:latin typeface="KaiTi" panose="02010609060101010101" pitchFamily="49" charset="-122"/>
                <a:ea typeface="KaiTi" panose="02010609060101010101" pitchFamily="49" charset="-122"/>
              </a:rPr>
              <a:t>”</a:t>
            </a:r>
          </a:p>
          <a:p>
            <a:pPr marL="0" indent="0">
              <a:buNone/>
            </a:pPr>
            <a:r>
              <a:rPr lang="en-AU" sz="16000" dirty="0"/>
              <a:t>       </a:t>
            </a:r>
          </a:p>
          <a:p>
            <a:pPr marL="0" indent="0">
              <a:buNone/>
            </a:pPr>
            <a:r>
              <a:rPr lang="en-AU" altLang="zh-CN" sz="4000" dirty="0">
                <a:latin typeface="KaiTi" panose="02010609060101010101" pitchFamily="49" charset="-122"/>
                <a:ea typeface="KaiTi" panose="02010609060101010101" pitchFamily="49" charset="-122"/>
              </a:rPr>
              <a:t>  </a:t>
            </a:r>
            <a:endParaRPr lang="en-AU" sz="40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94184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000"/>
                                        <p:tgtEl>
                                          <p:spTgt spid="3">
                                            <p:txEl>
                                              <p:pRg st="7" end="7"/>
                                            </p:txEl>
                                          </p:spTgt>
                                        </p:tgtEl>
                                      </p:cBhvr>
                                    </p:animEffect>
                                    <p:anim calcmode="lin" valueType="num">
                                      <p:cBhvr>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B4DD6E-C757-4E4D-819B-CC8902C46082}"/>
              </a:ext>
            </a:extLst>
          </p:cNvPr>
          <p:cNvSpPr>
            <a:spLocks noGrp="1"/>
          </p:cNvSpPr>
          <p:nvPr>
            <p:ph idx="1"/>
          </p:nvPr>
        </p:nvSpPr>
        <p:spPr>
          <a:xfrm>
            <a:off x="294968" y="604684"/>
            <a:ext cx="11651226" cy="6002593"/>
          </a:xfrm>
        </p:spPr>
        <p:txBody>
          <a:bodyPr>
            <a:normAutofit/>
          </a:bodyPr>
          <a:lstStyle/>
          <a:p>
            <a:pPr marL="0" indent="0">
              <a:buNone/>
            </a:pPr>
            <a:r>
              <a:rPr lang="zh-TW" altLang="en-US" sz="4000" b="1" dirty="0">
                <a:latin typeface="KaiTi" panose="02010609060101010101" pitchFamily="49" charset="-122"/>
                <a:ea typeface="KaiTi" panose="02010609060101010101" pitchFamily="49" charset="-122"/>
              </a:rPr>
              <a:t>保罗在哥多前书三章里讲到</a:t>
            </a:r>
            <a:r>
              <a:rPr lang="en-AU" altLang="zh-TW" sz="4000" b="1" dirty="0">
                <a:latin typeface="KaiTi" panose="02010609060101010101" pitchFamily="49" charset="-122"/>
                <a:ea typeface="KaiTi" panose="02010609060101010101" pitchFamily="49" charset="-122"/>
              </a:rPr>
              <a:t>: </a:t>
            </a:r>
          </a:p>
          <a:p>
            <a:pPr marL="0" indent="0">
              <a:buNone/>
            </a:pPr>
            <a:r>
              <a:rPr lang="zh-TW" altLang="en-US" sz="4000" b="1" dirty="0">
                <a:latin typeface="KaiTi" panose="02010609060101010101" pitchFamily="49" charset="-122"/>
                <a:ea typeface="KaiTi" panose="02010609060101010101" pitchFamily="49" charset="-122"/>
              </a:rPr>
              <a:t>「根基</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基督</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已经立好了，只是各人要谨慎怎样在上面建造。若有人用金、银、宝石、草、木、禾秸在这根基上建造， 各人的工程必然显露；因为那日子要将它表明出来，有火发现，这火要试验各人的工程怎样。人在那根基上所建造的工程若存得住，他就要得赏赐；人的工程若被烧了，他就要受亏损，自己却要得救，虽然得救，乃像从火里经过的一样。」 </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solidFill>
                  <a:srgbClr val="FF0000"/>
                </a:solidFill>
                <a:latin typeface="KaiTi" panose="02010609060101010101" pitchFamily="49" charset="-122"/>
                <a:ea typeface="KaiTi" panose="02010609060101010101" pitchFamily="49" charset="-122"/>
              </a:rPr>
              <a:t>我们要在基督使者这工作上一定要忠心、努力去干。</a:t>
            </a:r>
            <a:endParaRPr lang="en-AU" sz="4000" b="1" dirty="0">
              <a:solidFill>
                <a:srgbClr val="FF000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303084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8B429-4FB0-4CC4-B42B-10FC2D087294}"/>
              </a:ext>
            </a:extLst>
          </p:cNvPr>
          <p:cNvSpPr>
            <a:spLocks noGrp="1"/>
          </p:cNvSpPr>
          <p:nvPr>
            <p:ph type="title"/>
          </p:nvPr>
        </p:nvSpPr>
        <p:spPr>
          <a:xfrm>
            <a:off x="739877" y="221226"/>
            <a:ext cx="10515600" cy="973394"/>
          </a:xfrm>
        </p:spPr>
        <p:txBody>
          <a:bodyPr>
            <a:normAutofit fontScale="90000"/>
          </a:bodyPr>
          <a:lstStyle/>
          <a:p>
            <a:br>
              <a:rPr lang="en-AU" b="1" dirty="0"/>
            </a:br>
            <a:r>
              <a:rPr lang="en-AU" b="1" dirty="0">
                <a:solidFill>
                  <a:srgbClr val="FF0000"/>
                </a:solidFill>
                <a:latin typeface="KaiTi" panose="02010609060101010101" pitchFamily="49" charset="-122"/>
                <a:ea typeface="KaiTi" panose="02010609060101010101" pitchFamily="49" charset="-122"/>
              </a:rPr>
              <a:t>[</a:t>
            </a:r>
            <a:r>
              <a:rPr lang="zh-TW" altLang="en-US" b="1" dirty="0">
                <a:solidFill>
                  <a:srgbClr val="FF0000"/>
                </a:solidFill>
                <a:latin typeface="KaiTi" panose="02010609060101010101" pitchFamily="49" charset="-122"/>
                <a:ea typeface="KaiTi" panose="02010609060101010101" pitchFamily="49" charset="-122"/>
              </a:rPr>
              <a:t>乙</a:t>
            </a:r>
            <a:r>
              <a:rPr lang="en-AU" b="1" dirty="0">
                <a:solidFill>
                  <a:srgbClr val="FF0000"/>
                </a:solidFill>
                <a:latin typeface="KaiTi" panose="02010609060101010101" pitchFamily="49" charset="-122"/>
                <a:ea typeface="KaiTi" panose="02010609060101010101" pitchFamily="49" charset="-122"/>
              </a:rPr>
              <a:t>]</a:t>
            </a:r>
            <a:r>
              <a:rPr lang="zh-TW" altLang="en-US" b="1" dirty="0">
                <a:solidFill>
                  <a:srgbClr val="FF0000"/>
                </a:solidFill>
                <a:latin typeface="KaiTi" panose="02010609060101010101" pitchFamily="49" charset="-122"/>
                <a:ea typeface="KaiTi" panose="02010609060101010101" pitchFamily="49" charset="-122"/>
              </a:rPr>
              <a:t>、基督的爱</a:t>
            </a:r>
            <a:r>
              <a:rPr lang="zh-TW" altLang="en-US" b="1" dirty="0">
                <a:solidFill>
                  <a:srgbClr val="7030A0"/>
                </a:solidFill>
                <a:latin typeface="KaiTi" panose="02010609060101010101" pitchFamily="49" charset="-122"/>
                <a:ea typeface="KaiTi" panose="02010609060101010101" pitchFamily="49" charset="-122"/>
              </a:rPr>
              <a:t>激励</a:t>
            </a:r>
            <a:r>
              <a:rPr lang="zh-TW" altLang="en-US" b="1" dirty="0">
                <a:solidFill>
                  <a:srgbClr val="FF0000"/>
                </a:solidFill>
                <a:latin typeface="KaiTi" panose="02010609060101010101" pitchFamily="49" charset="-122"/>
                <a:ea typeface="KaiTi" panose="02010609060101010101" pitchFamily="49" charset="-122"/>
              </a:rPr>
              <a:t>我们  </a:t>
            </a:r>
            <a:r>
              <a:rPr lang="en-AU" sz="4000" b="1" dirty="0">
                <a:solidFill>
                  <a:srgbClr val="FF0000"/>
                </a:solidFill>
                <a:latin typeface="KaiTi" panose="02010609060101010101" pitchFamily="49" charset="-122"/>
                <a:ea typeface="KaiTi" panose="02010609060101010101" pitchFamily="49" charset="-122"/>
              </a:rPr>
              <a:t>(</a:t>
            </a:r>
            <a:r>
              <a:rPr lang="zh-TW" altLang="en-US" sz="4000" b="1" dirty="0">
                <a:solidFill>
                  <a:srgbClr val="FF0000"/>
                </a:solidFill>
                <a:latin typeface="KaiTi" panose="02010609060101010101" pitchFamily="49" charset="-122"/>
                <a:ea typeface="KaiTi" panose="02010609060101010101" pitchFamily="49" charset="-122"/>
              </a:rPr>
              <a:t>林多</a:t>
            </a:r>
            <a:r>
              <a:rPr lang="en-AU" sz="4000" b="1" dirty="0">
                <a:solidFill>
                  <a:srgbClr val="FF0000"/>
                </a:solidFill>
                <a:latin typeface="KaiTi" panose="02010609060101010101" pitchFamily="49" charset="-122"/>
                <a:ea typeface="KaiTi" panose="02010609060101010101" pitchFamily="49" charset="-122"/>
              </a:rPr>
              <a:t>5:14)</a:t>
            </a:r>
            <a:br>
              <a:rPr lang="en-AU" dirty="0"/>
            </a:br>
            <a:endParaRPr lang="en-AU" dirty="0"/>
          </a:p>
        </p:txBody>
      </p:sp>
      <p:sp>
        <p:nvSpPr>
          <p:cNvPr id="3" name="Content Placeholder 2">
            <a:extLst>
              <a:ext uri="{FF2B5EF4-FFF2-40B4-BE49-F238E27FC236}">
                <a16:creationId xmlns:a16="http://schemas.microsoft.com/office/drawing/2014/main" id="{F3D7F692-4977-49F0-BE1C-6D8EB8557D2C}"/>
              </a:ext>
            </a:extLst>
          </p:cNvPr>
          <p:cNvSpPr>
            <a:spLocks noGrp="1"/>
          </p:cNvSpPr>
          <p:nvPr>
            <p:ph idx="1"/>
          </p:nvPr>
        </p:nvSpPr>
        <p:spPr>
          <a:xfrm>
            <a:off x="206477" y="1194620"/>
            <a:ext cx="11798710" cy="5442154"/>
          </a:xfrm>
        </p:spPr>
        <p:txBody>
          <a:bodyPr>
            <a:normAutofit/>
          </a:bodyPr>
          <a:lstStyle/>
          <a:p>
            <a:pPr marL="0" indent="0">
              <a:buNone/>
            </a:pPr>
            <a:r>
              <a:rPr lang="en-AU" sz="4000" b="1" dirty="0">
                <a:latin typeface="KaiTi" panose="02010609060101010101" pitchFamily="49" charset="-122"/>
                <a:ea typeface="KaiTi" panose="02010609060101010101" pitchFamily="49" charset="-122"/>
              </a:rPr>
              <a:t>A</a:t>
            </a:r>
            <a:r>
              <a:rPr lang="zh-TW" altLang="en-US" sz="4000" b="1" dirty="0">
                <a:latin typeface="KaiTi" panose="02010609060101010101" pitchFamily="49" charset="-122"/>
                <a:ea typeface="KaiTi" panose="02010609060101010101" pitchFamily="49" charset="-122"/>
              </a:rPr>
              <a:t>、</a:t>
            </a:r>
            <a:r>
              <a:rPr lang="en-AU"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催逼</a:t>
            </a:r>
            <a:r>
              <a:rPr lang="en-AU" sz="4000" b="1" dirty="0">
                <a:latin typeface="KaiTi" panose="02010609060101010101" pitchFamily="49" charset="-122"/>
                <a:ea typeface="KaiTi" panose="02010609060101010101" pitchFamily="49" charset="-122"/>
              </a:rPr>
              <a:t>] compel</a:t>
            </a:r>
            <a:r>
              <a:rPr lang="en-AU" altLang="zh-TW" sz="4000" b="1" dirty="0">
                <a:latin typeface="KaiTi" panose="02010609060101010101" pitchFamily="49" charset="-122"/>
                <a:ea typeface="KaiTi" panose="02010609060101010101" pitchFamily="49" charset="-122"/>
              </a:rPr>
              <a:t>:</a:t>
            </a:r>
          </a:p>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一个被基督的爱激励的人，</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每逢想到主耶稣的大爱，</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常会觉得里面有一种催逼的力</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量</a:t>
            </a:r>
            <a:r>
              <a:rPr lang="en-AU"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叫我们甘心愿意一生为主活。 </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这个催逼的力量好像风一样，在后面推</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动我们</a:t>
            </a:r>
            <a:r>
              <a:rPr lang="en-US" altLang="zh-TW" sz="4000" b="1" dirty="0">
                <a:latin typeface="KaiTi" panose="02010609060101010101" pitchFamily="49" charset="-122"/>
                <a:ea typeface="KaiTi" panose="02010609060101010101" pitchFamily="49" charset="-122"/>
              </a:rPr>
              <a:t>! </a:t>
            </a:r>
            <a:r>
              <a:rPr lang="zh-CN" altLang="en-US" sz="4000" b="1" dirty="0">
                <a:latin typeface="KaiTi" panose="02010609060101010101" pitchFamily="49" charset="-122"/>
                <a:ea typeface="KaiTi" panose="02010609060101010101" pitchFamily="49" charset="-122"/>
              </a:rPr>
              <a:t>它使</a:t>
            </a:r>
            <a:r>
              <a:rPr lang="zh-TW" altLang="en-US" sz="4000" b="1" dirty="0">
                <a:latin typeface="KaiTi" panose="02010609060101010101" pitchFamily="49" charset="-122"/>
                <a:ea typeface="KaiTi" panose="02010609060101010101" pitchFamily="49" charset="-122"/>
              </a:rPr>
              <a:t>我们能够做平时不愿做或</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不能做的事。</a:t>
            </a:r>
            <a:endParaRPr lang="en-AU" sz="4000" b="1" dirty="0">
              <a:latin typeface="KaiTi" panose="02010609060101010101" pitchFamily="49" charset="-122"/>
              <a:ea typeface="KaiTi" panose="02010609060101010101" pitchFamily="49" charset="-122"/>
            </a:endParaRPr>
          </a:p>
          <a:p>
            <a:pPr marL="0" indent="0">
              <a:buNone/>
            </a:pPr>
            <a:endParaRPr lang="en-AU" dirty="0"/>
          </a:p>
        </p:txBody>
      </p:sp>
    </p:spTree>
    <p:extLst>
      <p:ext uri="{BB962C8B-B14F-4D97-AF65-F5344CB8AC3E}">
        <p14:creationId xmlns:p14="http://schemas.microsoft.com/office/powerpoint/2010/main" val="2668499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C932BD-7252-475E-A8AA-1BD609F2A3CB}"/>
              </a:ext>
            </a:extLst>
          </p:cNvPr>
          <p:cNvSpPr>
            <a:spLocks noGrp="1"/>
          </p:cNvSpPr>
          <p:nvPr>
            <p:ph idx="1"/>
          </p:nvPr>
        </p:nvSpPr>
        <p:spPr>
          <a:xfrm>
            <a:off x="162232" y="448407"/>
            <a:ext cx="11872452" cy="6306353"/>
          </a:xfrm>
        </p:spPr>
        <p:txBody>
          <a:bodyPr>
            <a:normAutofit fontScale="92500" lnSpcReduction="10000"/>
          </a:bodyPr>
          <a:lstStyle/>
          <a:p>
            <a:pPr marL="0" indent="0">
              <a:buNone/>
            </a:pPr>
            <a:r>
              <a:rPr lang="en-AU" sz="4000" b="1" dirty="0">
                <a:latin typeface="KaiTi" panose="02010609060101010101" pitchFamily="49" charset="-122"/>
                <a:ea typeface="KaiTi" panose="02010609060101010101" pitchFamily="49" charset="-122"/>
              </a:rPr>
              <a:t>B、[</a:t>
            </a:r>
            <a:r>
              <a:rPr lang="zh-CN" altLang="en-US" sz="4000" b="1" dirty="0">
                <a:latin typeface="KaiTi" panose="02010609060101010101" pitchFamily="49" charset="-122"/>
                <a:ea typeface="KaiTi" panose="02010609060101010101" pitchFamily="49" charset="-122"/>
              </a:rPr>
              <a:t>约束</a:t>
            </a:r>
            <a:r>
              <a:rPr lang="en-US" altLang="zh-CN" sz="4000" b="1" dirty="0">
                <a:latin typeface="KaiTi" panose="02010609060101010101" pitchFamily="49" charset="-122"/>
                <a:ea typeface="KaiTi" panose="02010609060101010101" pitchFamily="49" charset="-122"/>
              </a:rPr>
              <a:t>]</a:t>
            </a:r>
            <a:r>
              <a:rPr lang="en-AU" sz="4000" b="1" dirty="0">
                <a:latin typeface="KaiTi" panose="02010609060101010101" pitchFamily="49" charset="-122"/>
                <a:ea typeface="KaiTi" panose="02010609060101010101" pitchFamily="49" charset="-122"/>
              </a:rPr>
              <a:t>constrain</a:t>
            </a:r>
          </a:p>
          <a:p>
            <a:pPr marL="0" indent="0">
              <a:buNone/>
            </a:pPr>
            <a:r>
              <a:rPr lang="en-AU" altLang="zh-CN" sz="4000" b="1" dirty="0">
                <a:latin typeface="KaiTi" panose="02010609060101010101" pitchFamily="49" charset="-122"/>
                <a:ea typeface="KaiTi" panose="02010609060101010101" pitchFamily="49" charset="-122"/>
              </a:rPr>
              <a:t>  </a:t>
            </a:r>
            <a:r>
              <a:rPr lang="zh-CN" altLang="en-US" sz="4000" b="1" dirty="0">
                <a:latin typeface="KaiTi" panose="02010609060101010101" pitchFamily="49" charset="-122"/>
                <a:ea typeface="KaiTi" panose="02010609060101010101" pitchFamily="49" charset="-122"/>
              </a:rPr>
              <a:t>埃利科特</a:t>
            </a:r>
            <a:r>
              <a:rPr lang="en-US" altLang="zh-CN" sz="4000" b="1" dirty="0">
                <a:latin typeface="SimSun" panose="02010600030101010101" pitchFamily="2" charset="-122"/>
                <a:ea typeface="SimSun" panose="02010600030101010101" pitchFamily="2" charset="-122"/>
              </a:rPr>
              <a:t>(</a:t>
            </a:r>
            <a:r>
              <a:rPr lang="en-AU" sz="4000" b="1" dirty="0">
                <a:latin typeface="SimSun" panose="02010600030101010101" pitchFamily="2" charset="-122"/>
                <a:ea typeface="SimSun" panose="02010600030101010101" pitchFamily="2" charset="-122"/>
              </a:rPr>
              <a:t>Ellicott):“It was the Apostle’s</a:t>
            </a:r>
          </a:p>
          <a:p>
            <a:pPr marL="0" indent="0">
              <a:buNone/>
            </a:pPr>
            <a:r>
              <a:rPr lang="en-AU" sz="4000" b="1" dirty="0">
                <a:latin typeface="SimSun" panose="02010600030101010101" pitchFamily="2" charset="-122"/>
                <a:ea typeface="SimSun" panose="02010600030101010101" pitchFamily="2" charset="-122"/>
              </a:rPr>
              <a:t>     sense of the love that Christ had shown  </a:t>
            </a:r>
            <a:br>
              <a:rPr lang="en-AU" sz="4000" b="1" dirty="0">
                <a:latin typeface="SimSun" panose="02010600030101010101" pitchFamily="2" charset="-122"/>
                <a:ea typeface="SimSun" panose="02010600030101010101" pitchFamily="2" charset="-122"/>
              </a:rPr>
            </a:br>
            <a:r>
              <a:rPr lang="en-AU" sz="4000" b="1" dirty="0">
                <a:latin typeface="SimSun" panose="02010600030101010101" pitchFamily="2" charset="-122"/>
                <a:ea typeface="SimSun" panose="02010600030101010101" pitchFamily="2" charset="-122"/>
              </a:rPr>
              <a:t>     to him that was acting as a constraining </a:t>
            </a:r>
            <a:br>
              <a:rPr lang="en-AU" sz="4000" b="1" dirty="0">
                <a:latin typeface="SimSun" panose="02010600030101010101" pitchFamily="2" charset="-122"/>
                <a:ea typeface="SimSun" panose="02010600030101010101" pitchFamily="2" charset="-122"/>
              </a:rPr>
            </a:br>
            <a:r>
              <a:rPr lang="en-AU" sz="4000" b="1" dirty="0">
                <a:latin typeface="SimSun" panose="02010600030101010101" pitchFamily="2" charset="-122"/>
                <a:ea typeface="SimSun" panose="02010600030101010101" pitchFamily="2" charset="-122"/>
              </a:rPr>
              <a:t>     power, </a:t>
            </a:r>
            <a:r>
              <a:rPr lang="en-AU" sz="4000" b="1" dirty="0">
                <a:solidFill>
                  <a:srgbClr val="FF0000"/>
                </a:solidFill>
                <a:latin typeface="SimSun" panose="02010600030101010101" pitchFamily="2" charset="-122"/>
                <a:ea typeface="SimSun" panose="02010600030101010101" pitchFamily="2" charset="-122"/>
              </a:rPr>
              <a:t>directing</a:t>
            </a:r>
            <a:r>
              <a:rPr lang="en-AU" sz="4000" b="1" dirty="0">
                <a:latin typeface="SimSun" panose="02010600030101010101" pitchFamily="2" charset="-122"/>
                <a:ea typeface="SimSun" panose="02010600030101010101" pitchFamily="2" charset="-122"/>
              </a:rPr>
              <a:t> every act of every </a:t>
            </a:r>
            <a:br>
              <a:rPr lang="en-AU" sz="4000" b="1" dirty="0">
                <a:latin typeface="SimSun" panose="02010600030101010101" pitchFamily="2" charset="-122"/>
                <a:ea typeface="SimSun" panose="02010600030101010101" pitchFamily="2" charset="-122"/>
              </a:rPr>
            </a:br>
            <a:r>
              <a:rPr lang="en-AU" sz="4000" b="1" dirty="0">
                <a:latin typeface="SimSun" panose="02010600030101010101" pitchFamily="2" charset="-122"/>
                <a:ea typeface="SimSun" panose="02010600030101010101" pitchFamily="2" charset="-122"/>
              </a:rPr>
              <a:t>     spiritual state to the good of others, </a:t>
            </a:r>
            <a:br>
              <a:rPr lang="en-AU" sz="4000" b="1" dirty="0">
                <a:latin typeface="SimSun" panose="02010600030101010101" pitchFamily="2" charset="-122"/>
                <a:ea typeface="SimSun" panose="02010600030101010101" pitchFamily="2" charset="-122"/>
              </a:rPr>
            </a:br>
            <a:r>
              <a:rPr lang="en-AU" sz="4000" b="1" dirty="0">
                <a:latin typeface="SimSun" panose="02010600030101010101" pitchFamily="2" charset="-122"/>
                <a:ea typeface="SimSun" panose="02010600030101010101" pitchFamily="2" charset="-122"/>
              </a:rPr>
              <a:t>     </a:t>
            </a:r>
            <a:r>
              <a:rPr lang="en-AU" sz="4000" b="1" dirty="0">
                <a:solidFill>
                  <a:srgbClr val="FF0000"/>
                </a:solidFill>
                <a:latin typeface="SimSun" panose="02010600030101010101" pitchFamily="2" charset="-122"/>
                <a:ea typeface="SimSun" panose="02010600030101010101" pitchFamily="2" charset="-122"/>
              </a:rPr>
              <a:t>restraining</a:t>
            </a:r>
            <a:r>
              <a:rPr lang="en-AU" sz="4000" b="1" dirty="0">
                <a:latin typeface="SimSun" panose="02010600030101010101" pitchFamily="2" charset="-122"/>
                <a:ea typeface="SimSun" panose="02010600030101010101" pitchFamily="2" charset="-122"/>
              </a:rPr>
              <a:t> him from every </a:t>
            </a:r>
            <a:r>
              <a:rPr lang="en-AU" sz="4000" b="1" dirty="0">
                <a:solidFill>
                  <a:srgbClr val="FF0000"/>
                </a:solidFill>
                <a:latin typeface="SimSun" panose="02010600030101010101" pitchFamily="2" charset="-122"/>
                <a:ea typeface="SimSun" panose="02010600030101010101" pitchFamily="2" charset="-122"/>
              </a:rPr>
              <a:t>self-seeking </a:t>
            </a:r>
            <a:br>
              <a:rPr lang="en-AU" sz="4000" b="1" dirty="0">
                <a:solidFill>
                  <a:srgbClr val="FF0000"/>
                </a:solidFill>
                <a:latin typeface="SimSun" panose="02010600030101010101" pitchFamily="2" charset="-122"/>
                <a:ea typeface="SimSun" panose="02010600030101010101" pitchFamily="2" charset="-122"/>
              </a:rPr>
            </a:br>
            <a:r>
              <a:rPr lang="en-AU" sz="4000" b="1" dirty="0">
                <a:solidFill>
                  <a:srgbClr val="FF0000"/>
                </a:solidFill>
                <a:latin typeface="SimSun" panose="02010600030101010101" pitchFamily="2" charset="-122"/>
                <a:ea typeface="SimSun" panose="02010600030101010101" pitchFamily="2" charset="-122"/>
              </a:rPr>
              <a:t>     purpose</a:t>
            </a:r>
            <a:r>
              <a:rPr lang="en-AU" sz="4000" b="1" dirty="0">
                <a:latin typeface="SimSun" panose="02010600030101010101" pitchFamily="2" charset="-122"/>
                <a:ea typeface="SimSun" panose="02010600030101010101" pitchFamily="2" charset="-122"/>
              </a:rPr>
              <a:t>.</a:t>
            </a:r>
          </a:p>
          <a:p>
            <a:pPr marL="0" indent="0">
              <a:buNone/>
            </a:pPr>
            <a:endParaRPr lang="en-AU" sz="4000" b="1" dirty="0">
              <a:latin typeface="KaiTi" panose="02010609060101010101" pitchFamily="49" charset="-122"/>
              <a:ea typeface="KaiTi" panose="02010609060101010101" pitchFamily="49" charset="-122"/>
            </a:endParaRPr>
          </a:p>
          <a:p>
            <a:pPr marL="0" indent="0">
              <a:buNone/>
            </a:pPr>
            <a:r>
              <a:rPr lang="en-AU" altLang="zh-CN" sz="4000" b="1" dirty="0">
                <a:latin typeface="KaiTi" panose="02010609060101010101" pitchFamily="49" charset="-122"/>
                <a:ea typeface="KaiTi" panose="02010609060101010101" pitchFamily="49" charset="-122"/>
              </a:rPr>
              <a:t>     </a:t>
            </a:r>
            <a:r>
              <a:rPr lang="zh-CN" altLang="en-US" sz="4300" b="1" dirty="0">
                <a:latin typeface="KaiTi" panose="02010609060101010101" pitchFamily="49" charset="-122"/>
                <a:ea typeface="KaiTi" panose="02010609060101010101" pitchFamily="49" charset="-122"/>
              </a:rPr>
              <a:t>保罗经历到主耶稣的爱</a:t>
            </a:r>
            <a:r>
              <a:rPr lang="en-US" altLang="zh-CN" sz="4300" b="1" dirty="0">
                <a:latin typeface="KaiTi" panose="02010609060101010101" pitchFamily="49" charset="-122"/>
                <a:ea typeface="KaiTi" panose="02010609060101010101" pitchFamily="49" charset="-122"/>
              </a:rPr>
              <a:t>, </a:t>
            </a:r>
            <a:r>
              <a:rPr lang="zh-CN" altLang="en-US" sz="4300" b="1" dirty="0">
                <a:latin typeface="KaiTi" panose="02010609060101010101" pitchFamily="49" charset="-122"/>
                <a:ea typeface="KaiTi" panose="02010609060101010101" pitchFamily="49" charset="-122"/>
              </a:rPr>
              <a:t>这爱成为一种约束的</a:t>
            </a:r>
            <a:br>
              <a:rPr lang="en-AU" altLang="zh-CN" sz="4300" b="1" dirty="0">
                <a:latin typeface="KaiTi" panose="02010609060101010101" pitchFamily="49" charset="-122"/>
                <a:ea typeface="KaiTi" panose="02010609060101010101" pitchFamily="49" charset="-122"/>
              </a:rPr>
            </a:br>
            <a:r>
              <a:rPr lang="en-AU" altLang="zh-CN" sz="4300" b="1" dirty="0">
                <a:latin typeface="KaiTi" panose="02010609060101010101" pitchFamily="49" charset="-122"/>
                <a:ea typeface="KaiTi" panose="02010609060101010101" pitchFamily="49" charset="-122"/>
              </a:rPr>
              <a:t>     </a:t>
            </a:r>
            <a:r>
              <a:rPr lang="zh-CN" altLang="en-US" sz="4300" b="1" dirty="0">
                <a:latin typeface="KaiTi" panose="02010609060101010101" pitchFamily="49" charset="-122"/>
                <a:ea typeface="KaiTi" panose="02010609060101010101" pitchFamily="49" charset="-122"/>
              </a:rPr>
              <a:t>能力</a:t>
            </a:r>
            <a:r>
              <a:rPr lang="en-US" altLang="zh-CN" sz="4300" b="1" dirty="0">
                <a:latin typeface="KaiTi" panose="02010609060101010101" pitchFamily="49" charset="-122"/>
                <a:ea typeface="KaiTi" panose="02010609060101010101" pitchFamily="49" charset="-122"/>
              </a:rPr>
              <a:t>;</a:t>
            </a:r>
            <a:r>
              <a:rPr lang="zh-CN" altLang="en-US" sz="4300" b="1" dirty="0">
                <a:latin typeface="KaiTi" panose="02010609060101010101" pitchFamily="49" charset="-122"/>
                <a:ea typeface="KaiTi" panose="02010609060101010101" pitchFamily="49" charset="-122"/>
              </a:rPr>
              <a:t>这爱一方面</a:t>
            </a:r>
            <a:r>
              <a:rPr lang="zh-CN" altLang="en-US" sz="4300" b="1" dirty="0">
                <a:solidFill>
                  <a:srgbClr val="FF0000"/>
                </a:solidFill>
                <a:latin typeface="KaiTi" panose="02010609060101010101" pitchFamily="49" charset="-122"/>
                <a:ea typeface="KaiTi" panose="02010609060101010101" pitchFamily="49" charset="-122"/>
              </a:rPr>
              <a:t>引导</a:t>
            </a:r>
            <a:r>
              <a:rPr lang="zh-CN" altLang="en-US" sz="4300" b="1" dirty="0">
                <a:latin typeface="KaiTi" panose="02010609060101010101" pitchFamily="49" charset="-122"/>
                <a:ea typeface="KaiTi" panose="02010609060101010101" pitchFamily="49" charset="-122"/>
              </a:rPr>
              <a:t>他对别人各方面的善行</a:t>
            </a:r>
            <a:r>
              <a:rPr lang="en-US" altLang="zh-CN" sz="4300" b="1" dirty="0">
                <a:latin typeface="KaiTi" panose="02010609060101010101" pitchFamily="49" charset="-122"/>
                <a:ea typeface="KaiTi" panose="02010609060101010101" pitchFamily="49" charset="-122"/>
              </a:rPr>
              <a:t>, </a:t>
            </a:r>
            <a:br>
              <a:rPr lang="en-US" altLang="zh-CN" sz="4300" b="1" dirty="0">
                <a:latin typeface="KaiTi" panose="02010609060101010101" pitchFamily="49" charset="-122"/>
                <a:ea typeface="KaiTi" panose="02010609060101010101" pitchFamily="49" charset="-122"/>
              </a:rPr>
            </a:br>
            <a:r>
              <a:rPr lang="en-US" altLang="zh-CN" sz="4300" b="1" dirty="0">
                <a:latin typeface="KaiTi" panose="02010609060101010101" pitchFamily="49" charset="-122"/>
                <a:ea typeface="KaiTi" panose="02010609060101010101" pitchFamily="49" charset="-122"/>
              </a:rPr>
              <a:t>     </a:t>
            </a:r>
            <a:r>
              <a:rPr lang="zh-CN" altLang="en-US" sz="4300" b="1" dirty="0">
                <a:latin typeface="KaiTi" panose="02010609060101010101" pitchFamily="49" charset="-122"/>
                <a:ea typeface="KaiTi" panose="02010609060101010101" pitchFamily="49" charset="-122"/>
              </a:rPr>
              <a:t>另一方面</a:t>
            </a:r>
            <a:r>
              <a:rPr lang="zh-CN" altLang="en-US" sz="4300" b="1" dirty="0">
                <a:solidFill>
                  <a:srgbClr val="FF0000"/>
                </a:solidFill>
                <a:latin typeface="KaiTi" panose="02010609060101010101" pitchFamily="49" charset="-122"/>
                <a:ea typeface="KaiTi" panose="02010609060101010101" pitchFamily="49" charset="-122"/>
              </a:rPr>
              <a:t>约束</a:t>
            </a:r>
            <a:r>
              <a:rPr lang="zh-CN" altLang="en-US" sz="4300" b="1" dirty="0">
                <a:latin typeface="KaiTi" panose="02010609060101010101" pitchFamily="49" charset="-122"/>
                <a:ea typeface="KaiTi" panose="02010609060101010101" pitchFamily="49" charset="-122"/>
              </a:rPr>
              <a:t>他一切自私、利己主义的追求。</a:t>
            </a:r>
          </a:p>
          <a:p>
            <a:pPr marL="0" indent="0">
              <a:buNone/>
            </a:pPr>
            <a:endParaRPr lang="en-AU" dirty="0"/>
          </a:p>
        </p:txBody>
      </p:sp>
    </p:spTree>
    <p:extLst>
      <p:ext uri="{BB962C8B-B14F-4D97-AF65-F5344CB8AC3E}">
        <p14:creationId xmlns:p14="http://schemas.microsoft.com/office/powerpoint/2010/main" val="296551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BB63CD-CB7B-4F0B-8DBA-86456B404515}"/>
              </a:ext>
            </a:extLst>
          </p:cNvPr>
          <p:cNvSpPr>
            <a:spLocks noGrp="1"/>
          </p:cNvSpPr>
          <p:nvPr>
            <p:ph idx="1"/>
          </p:nvPr>
        </p:nvSpPr>
        <p:spPr>
          <a:xfrm>
            <a:off x="191729" y="221226"/>
            <a:ext cx="11842955" cy="6459793"/>
          </a:xfrm>
        </p:spPr>
        <p:txBody>
          <a:bodyPr>
            <a:normAutofit/>
          </a:bodyPr>
          <a:lstStyle/>
          <a:p>
            <a:pPr marL="0" indent="0">
              <a:buNone/>
            </a:pPr>
            <a:r>
              <a:rPr lang="zh-TW" altLang="en-US" sz="4400" b="1" dirty="0">
                <a:latin typeface="KaiTi" panose="02010609060101010101" pitchFamily="49" charset="-122"/>
                <a:ea typeface="KaiTi" panose="02010609060101010101" pitchFamily="49" charset="-122"/>
              </a:rPr>
              <a:t>「原来基督的爱激励我们」：</a:t>
            </a:r>
            <a:endParaRPr lang="en-AU" altLang="zh-TW" sz="4400" b="1" dirty="0">
              <a:latin typeface="KaiTi" panose="02010609060101010101" pitchFamily="49" charset="-122"/>
              <a:ea typeface="KaiTi" panose="02010609060101010101" pitchFamily="49" charset="-122"/>
            </a:endParaRPr>
          </a:p>
          <a:p>
            <a:pPr marL="0" indent="0">
              <a:buNone/>
            </a:pPr>
            <a:endParaRPr lang="en-US" altLang="zh-TW" sz="4400" b="1" dirty="0">
              <a:latin typeface="KaiTi" panose="02010609060101010101" pitchFamily="49" charset="-122"/>
              <a:ea typeface="KaiTi" panose="02010609060101010101" pitchFamily="49" charset="-122"/>
            </a:endParaRPr>
          </a:p>
          <a:p>
            <a:pPr marL="0" indent="0">
              <a:buNone/>
            </a:pPr>
            <a:r>
              <a:rPr lang="en-US" altLang="zh-TW" sz="4400" b="1" dirty="0">
                <a:latin typeface="KaiTi" panose="02010609060101010101" pitchFamily="49" charset="-122"/>
                <a:ea typeface="KaiTi" panose="02010609060101010101" pitchFamily="49" charset="-122"/>
              </a:rPr>
              <a:t>『</a:t>
            </a:r>
            <a:r>
              <a:rPr lang="zh-TW" altLang="en-US" sz="4400" b="1" dirty="0">
                <a:latin typeface="KaiTi" panose="02010609060101010101" pitchFamily="49" charset="-122"/>
                <a:ea typeface="KaiTi" panose="02010609060101010101" pitchFamily="49" charset="-122"/>
              </a:rPr>
              <a:t>基督的爱</a:t>
            </a:r>
            <a:r>
              <a:rPr lang="en-US" altLang="zh-TW" sz="4400" b="1" dirty="0">
                <a:latin typeface="KaiTi" panose="02010609060101010101" pitchFamily="49" charset="-122"/>
                <a:ea typeface="KaiTi" panose="02010609060101010101" pitchFamily="49" charset="-122"/>
              </a:rPr>
              <a:t>』</a:t>
            </a:r>
            <a:r>
              <a:rPr lang="zh-TW" altLang="en-US" sz="4400" b="1" dirty="0">
                <a:latin typeface="KaiTi" panose="02010609060101010101" pitchFamily="49" charset="-122"/>
                <a:ea typeface="KaiTi" panose="02010609060101010101" pitchFamily="49" charset="-122"/>
              </a:rPr>
              <a:t>指祂替我们在十字架上受死舍命</a:t>
            </a:r>
            <a:br>
              <a:rPr lang="en-AU" altLang="zh-TW" sz="4400" b="1" dirty="0">
                <a:latin typeface="KaiTi" panose="02010609060101010101" pitchFamily="49" charset="-122"/>
                <a:ea typeface="KaiTi" panose="02010609060101010101" pitchFamily="49" charset="-122"/>
              </a:rPr>
            </a:br>
            <a:r>
              <a:rPr lang="en-AU" altLang="zh-TW" sz="4400" b="1" dirty="0">
                <a:latin typeface="KaiTi" panose="02010609060101010101" pitchFamily="49" charset="-122"/>
                <a:ea typeface="KaiTi" panose="02010609060101010101" pitchFamily="49" charset="-122"/>
              </a:rPr>
              <a:t>  </a:t>
            </a:r>
            <a:r>
              <a:rPr lang="zh-TW" altLang="en-US" sz="4400" b="1" dirty="0">
                <a:latin typeface="KaiTi" panose="02010609060101010101" pitchFamily="49" charset="-122"/>
                <a:ea typeface="KaiTi" panose="02010609060101010101" pitchFamily="49" charset="-122"/>
              </a:rPr>
              <a:t>的爱；</a:t>
            </a:r>
            <a:endParaRPr lang="en-AU" altLang="zh-TW" sz="4400" b="1" dirty="0">
              <a:latin typeface="KaiTi" panose="02010609060101010101" pitchFamily="49" charset="-122"/>
              <a:ea typeface="KaiTi" panose="02010609060101010101" pitchFamily="49" charset="-122"/>
            </a:endParaRPr>
          </a:p>
          <a:p>
            <a:pPr marL="0" indent="0">
              <a:buNone/>
            </a:pPr>
            <a:r>
              <a:rPr lang="zh-TW" altLang="en-US" sz="4400" b="1" dirty="0">
                <a:latin typeface="KaiTi" panose="02010609060101010101" pitchFamily="49" charset="-122"/>
                <a:ea typeface="KaiTi" panose="02010609060101010101" pitchFamily="49" charset="-122"/>
              </a:rPr>
              <a:t>  被主爱激励的人，知道主已替众人死了，</a:t>
            </a:r>
            <a:endParaRPr lang="en-AU" altLang="zh-TW" sz="4400" b="1" dirty="0">
              <a:latin typeface="KaiTi" panose="02010609060101010101" pitchFamily="49" charset="-122"/>
              <a:ea typeface="KaiTi" panose="02010609060101010101" pitchFamily="49" charset="-122"/>
            </a:endParaRPr>
          </a:p>
          <a:p>
            <a:pPr marL="0" indent="0">
              <a:buNone/>
            </a:pPr>
            <a:r>
              <a:rPr lang="en-AU" altLang="zh-TW" sz="4400" b="1" dirty="0">
                <a:latin typeface="KaiTi" panose="02010609060101010101" pitchFamily="49" charset="-122"/>
                <a:ea typeface="KaiTi" panose="02010609060101010101" pitchFamily="49" charset="-122"/>
              </a:rPr>
              <a:t>    </a:t>
            </a:r>
            <a:r>
              <a:rPr lang="zh-TW" altLang="en-US" sz="4400" b="1" dirty="0">
                <a:latin typeface="KaiTi" panose="02010609060101010101" pitchFamily="49" charset="-122"/>
                <a:ea typeface="KaiTi" panose="02010609060101010101" pitchFamily="49" charset="-122"/>
              </a:rPr>
              <a:t>我们活着不再为自己而活，乃是为主而活。</a:t>
            </a:r>
          </a:p>
          <a:p>
            <a:pPr marL="0" indent="0">
              <a:buNone/>
            </a:pPr>
            <a:endParaRPr lang="en-AU" dirty="0"/>
          </a:p>
          <a:p>
            <a:pPr marL="0" indent="0">
              <a:buNone/>
            </a:pPr>
            <a:r>
              <a:rPr lang="en-AU"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并且他替众人死，是叫那些活着的人不再为自己活，乃为替他们死而复活的活。</a:t>
            </a:r>
            <a:r>
              <a:rPr lang="en-AU" altLang="zh-TW" sz="3600" b="1" dirty="0">
                <a:latin typeface="KaiTi" panose="02010609060101010101" pitchFamily="49" charset="-122"/>
                <a:ea typeface="KaiTi" panose="02010609060101010101" pitchFamily="49" charset="-122"/>
              </a:rPr>
              <a:t>”</a:t>
            </a:r>
            <a:r>
              <a:rPr lang="en-AU" sz="3600" b="1" dirty="0">
                <a:latin typeface="KaiTi" panose="02010609060101010101" pitchFamily="49" charset="-122"/>
                <a:ea typeface="KaiTi" panose="02010609060101010101" pitchFamily="49" charset="-122"/>
              </a:rPr>
              <a:t>(</a:t>
            </a:r>
            <a:r>
              <a:rPr lang="zh-TW" altLang="en-US" sz="3600" b="1" dirty="0">
                <a:latin typeface="KaiTi" panose="02010609060101010101" pitchFamily="49" charset="-122"/>
                <a:ea typeface="KaiTi" panose="02010609060101010101" pitchFamily="49" charset="-122"/>
              </a:rPr>
              <a:t>哥林多后书</a:t>
            </a:r>
            <a:r>
              <a:rPr lang="en-AU" sz="3600" b="1" dirty="0">
                <a:latin typeface="KaiTi" panose="02010609060101010101" pitchFamily="49" charset="-122"/>
                <a:ea typeface="KaiTi" panose="02010609060101010101" pitchFamily="49" charset="-122"/>
              </a:rPr>
              <a:t> 5:15)</a:t>
            </a:r>
            <a:endParaRPr lang="en-AU" sz="36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10688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AF038C-5E99-458A-8D35-4F0E2D119DA0}"/>
              </a:ext>
            </a:extLst>
          </p:cNvPr>
          <p:cNvSpPr>
            <a:spLocks noGrp="1"/>
          </p:cNvSpPr>
          <p:nvPr>
            <p:ph idx="1"/>
          </p:nvPr>
        </p:nvSpPr>
        <p:spPr>
          <a:xfrm>
            <a:off x="191729" y="250723"/>
            <a:ext cx="11828206" cy="6474542"/>
          </a:xfrm>
        </p:spPr>
        <p:txBody>
          <a:bodyPr>
            <a:normAutofit lnSpcReduction="10000"/>
          </a:bodyPr>
          <a:lstStyle/>
          <a:p>
            <a:pPr marL="0" indent="0">
              <a:buNone/>
            </a:pPr>
            <a:endParaRPr lang="en-US" altLang="zh-TW" sz="4000" b="1" dirty="0">
              <a:latin typeface="KaiTi" panose="02010609060101010101" pitchFamily="49" charset="-122"/>
              <a:ea typeface="KaiTi" panose="02010609060101010101" pitchFamily="49" charset="-122"/>
            </a:endParaRPr>
          </a:p>
          <a:p>
            <a:pPr marL="0" indent="0">
              <a:buNone/>
            </a:pPr>
            <a:r>
              <a:rPr lang="en-US" altLang="zh-TW" sz="4000" b="1" dirty="0">
                <a:latin typeface="KaiTi" panose="02010609060101010101" pitchFamily="49" charset="-122"/>
                <a:ea typeface="KaiTi" panose="02010609060101010101" pitchFamily="49" charset="-122"/>
              </a:rPr>
              <a:t>Ellicott(</a:t>
            </a:r>
            <a:r>
              <a:rPr lang="zh-TW" altLang="en-US" sz="4000" b="1" dirty="0">
                <a:latin typeface="KaiTi" panose="02010609060101010101" pitchFamily="49" charset="-122"/>
                <a:ea typeface="KaiTi" panose="02010609060101010101" pitchFamily="49" charset="-122"/>
              </a:rPr>
              <a:t>埃利科特</a:t>
            </a:r>
            <a:r>
              <a:rPr lang="en-US" altLang="zh-TW" sz="4000" b="1" dirty="0">
                <a:latin typeface="KaiTi" panose="02010609060101010101" pitchFamily="49" charset="-122"/>
                <a:ea typeface="KaiTi" panose="02010609060101010101" pitchFamily="49" charset="-122"/>
              </a:rPr>
              <a:t>):</a:t>
            </a:r>
            <a:r>
              <a:rPr lang="zh-CN" altLang="en-US" sz="4000" b="1" dirty="0">
                <a:latin typeface="KaiTi" panose="02010609060101010101" pitchFamily="49" charset="-122"/>
                <a:ea typeface="KaiTi" panose="02010609060101010101" pitchFamily="49" charset="-122"/>
              </a:rPr>
              <a:t>给我们的提醒 </a:t>
            </a:r>
            <a:r>
              <a:rPr lang="en-US" altLang="zh-CN" sz="4000" b="1" dirty="0">
                <a:latin typeface="KaiTi" panose="02010609060101010101" pitchFamily="49" charset="-122"/>
                <a:ea typeface="KaiTi" panose="02010609060101010101" pitchFamily="49" charset="-122"/>
              </a:rPr>
              <a:t>: </a:t>
            </a:r>
            <a:endParaRPr lang="en-US" altLang="zh-TW" sz="4000" b="1" dirty="0">
              <a:latin typeface="KaiTi" panose="02010609060101010101" pitchFamily="49" charset="-122"/>
              <a:ea typeface="KaiTi" panose="02010609060101010101" pitchFamily="49" charset="-122"/>
            </a:endParaRPr>
          </a:p>
          <a:p>
            <a:pPr marL="0" indent="0">
              <a:buNone/>
            </a:pPr>
            <a:r>
              <a:rPr lang="en-US" altLang="zh-TW" sz="4000" b="1" dirty="0">
                <a:latin typeface="KaiTi" panose="02010609060101010101" pitchFamily="49" charset="-122"/>
                <a:ea typeface="KaiTi" panose="02010609060101010101" pitchFamily="49" charset="-122"/>
              </a:rPr>
              <a:t> “ </a:t>
            </a:r>
            <a:r>
              <a:rPr lang="zh-TW" altLang="en-US" sz="4000" b="1" dirty="0">
                <a:latin typeface="KaiTi" panose="02010609060101010101" pitchFamily="49" charset="-122"/>
                <a:ea typeface="KaiTi" panose="02010609060101010101" pitchFamily="49" charset="-122"/>
              </a:rPr>
              <a:t>基督徒其中一个人生目的，就是分担基督的死</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与生，而</a:t>
            </a:r>
            <a:r>
              <a:rPr lang="zh-TW" altLang="en-US" sz="4000" b="1" dirty="0">
                <a:solidFill>
                  <a:srgbClr val="FF0000"/>
                </a:solidFill>
                <a:latin typeface="KaiTi" panose="02010609060101010101" pitchFamily="49" charset="-122"/>
                <a:ea typeface="KaiTi" panose="02010609060101010101" pitchFamily="49" charset="-122"/>
              </a:rPr>
              <a:t>不是自私地为自己活着</a:t>
            </a:r>
            <a:r>
              <a:rPr lang="zh-TW" altLang="en-US" sz="4000" b="1" dirty="0">
                <a:latin typeface="KaiTi" panose="02010609060101010101" pitchFamily="49" charset="-122"/>
                <a:ea typeface="KaiTi" panose="02010609060101010101" pitchFamily="49" charset="-122"/>
              </a:rPr>
              <a:t>。</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他们要爱基督，学习基督向神而活，</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这样我们才能明白基督的爱。</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我们爱基督，因为衪先爱我们。</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如果基督的死是为了我们，我们怎能不感到羞耻，  </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如果我们没有为祂而活，</a:t>
            </a:r>
            <a:endParaRPr lang="en-AU" altLang="zh-TW" sz="4000" b="1" dirty="0">
              <a:latin typeface="KaiTi" panose="02010609060101010101" pitchFamily="49" charset="-122"/>
              <a:ea typeface="KaiTi" panose="02010609060101010101" pitchFamily="49" charset="-122"/>
            </a:endParaRPr>
          </a:p>
          <a:p>
            <a:pPr marL="0" indent="0">
              <a:buNone/>
            </a:pPr>
            <a:r>
              <a:rPr lang="zh-TW" altLang="en-US" sz="4000" b="1" dirty="0">
                <a:latin typeface="KaiTi" panose="02010609060101010101" pitchFamily="49" charset="-122"/>
                <a:ea typeface="KaiTi" panose="02010609060101010101" pitchFamily="49" charset="-122"/>
              </a:rPr>
              <a:t> 我们就糟蹋了祂为我们死的目的</a:t>
            </a:r>
            <a:r>
              <a:rPr lang="en-US" altLang="zh-TW" sz="4000" b="1" dirty="0">
                <a:latin typeface="KaiTi" panose="02010609060101010101" pitchFamily="49" charset="-122"/>
                <a:ea typeface="KaiTi" panose="02010609060101010101" pitchFamily="49" charset="-122"/>
              </a:rPr>
              <a:t>!</a:t>
            </a:r>
            <a:endParaRPr lang="en-AU" sz="40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94967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1000"/>
                                        <p:tgtEl>
                                          <p:spTgt spid="3">
                                            <p:txEl>
                                              <p:pRg st="8" end="8"/>
                                            </p:txEl>
                                          </p:spTgt>
                                        </p:tgtEl>
                                      </p:cBhvr>
                                    </p:animEffect>
                                    <p:anim calcmode="lin" valueType="num">
                                      <p:cBhvr>
                                        <p:cTn id="5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AE7F5E-E669-410F-98B2-F07609D51056}"/>
              </a:ext>
            </a:extLst>
          </p:cNvPr>
          <p:cNvSpPr>
            <a:spLocks noGrp="1"/>
          </p:cNvSpPr>
          <p:nvPr>
            <p:ph idx="1"/>
          </p:nvPr>
        </p:nvSpPr>
        <p:spPr>
          <a:xfrm>
            <a:off x="191729" y="235974"/>
            <a:ext cx="11828206" cy="6518787"/>
          </a:xfrm>
        </p:spPr>
        <p:txBody>
          <a:bodyPr>
            <a:normAutofit/>
          </a:bodyPr>
          <a:lstStyle/>
          <a:p>
            <a:pPr marL="0" indent="0">
              <a:buNone/>
            </a:pPr>
            <a:endParaRPr lang="en-AU" sz="4800" b="1" dirty="0">
              <a:latin typeface="KaiTi" panose="02010609060101010101" pitchFamily="49" charset="-122"/>
              <a:ea typeface="KaiTi" panose="02010609060101010101" pitchFamily="49" charset="-122"/>
            </a:endParaRPr>
          </a:p>
          <a:p>
            <a:pPr marL="0" indent="0">
              <a:buNone/>
            </a:pPr>
            <a:r>
              <a:rPr lang="en-AU" sz="4800" b="1" dirty="0">
                <a:latin typeface="KaiTi" panose="02010609060101010101" pitchFamily="49" charset="-122"/>
                <a:ea typeface="KaiTi" panose="02010609060101010101" pitchFamily="49" charset="-122"/>
              </a:rPr>
              <a:t>“</a:t>
            </a:r>
            <a:r>
              <a:rPr lang="zh-TW" altLang="en-US" sz="4800" b="1" dirty="0">
                <a:latin typeface="KaiTi" panose="02010609060101010101" pitchFamily="49" charset="-122"/>
                <a:ea typeface="KaiTi" panose="02010609060101010101" pitchFamily="49" charset="-122"/>
              </a:rPr>
              <a:t>因为知道</a:t>
            </a:r>
            <a:r>
              <a:rPr lang="en-AU" altLang="zh-TW" sz="4800" b="1" dirty="0">
                <a:latin typeface="KaiTi" panose="02010609060101010101" pitchFamily="49" charset="-122"/>
                <a:ea typeface="KaiTi" panose="02010609060101010101" pitchFamily="49" charset="-122"/>
              </a:rPr>
              <a:t>,</a:t>
            </a:r>
            <a:r>
              <a:rPr lang="zh-TW" altLang="en-US" sz="4800" b="1" dirty="0">
                <a:latin typeface="KaiTi" panose="02010609060101010101" pitchFamily="49" charset="-122"/>
                <a:ea typeface="KaiTi" panose="02010609060101010101" pitchFamily="49" charset="-122"/>
              </a:rPr>
              <a:t>基督既从死里复活</a:t>
            </a:r>
            <a:r>
              <a:rPr lang="en-AU" altLang="zh-TW" sz="4800" b="1" dirty="0">
                <a:latin typeface="KaiTi" panose="02010609060101010101" pitchFamily="49" charset="-122"/>
                <a:ea typeface="KaiTi" panose="02010609060101010101" pitchFamily="49" charset="-122"/>
              </a:rPr>
              <a:t>,</a:t>
            </a:r>
            <a:r>
              <a:rPr lang="zh-TW" altLang="en-US" sz="4800" b="1" dirty="0">
                <a:latin typeface="KaiTi" panose="02010609060101010101" pitchFamily="49" charset="-122"/>
                <a:ea typeface="KaiTi" panose="02010609060101010101" pitchFamily="49" charset="-122"/>
              </a:rPr>
              <a:t>就不再死， </a:t>
            </a:r>
            <a:br>
              <a:rPr lang="en-AU" altLang="zh-TW" sz="4800" b="1" dirty="0">
                <a:latin typeface="KaiTi" panose="02010609060101010101" pitchFamily="49" charset="-122"/>
                <a:ea typeface="KaiTi" panose="02010609060101010101" pitchFamily="49" charset="-122"/>
              </a:rPr>
            </a:br>
            <a:r>
              <a:rPr lang="en-AU" altLang="zh-TW" sz="4800" b="1" dirty="0">
                <a:latin typeface="KaiTi" panose="02010609060101010101" pitchFamily="49" charset="-122"/>
                <a:ea typeface="KaiTi" panose="02010609060101010101" pitchFamily="49" charset="-122"/>
              </a:rPr>
              <a:t>  </a:t>
            </a:r>
            <a:r>
              <a:rPr lang="zh-TW" altLang="en-US" sz="4800" b="1" dirty="0">
                <a:latin typeface="KaiTi" panose="02010609060101010101" pitchFamily="49" charset="-122"/>
                <a:ea typeface="KaiTi" panose="02010609060101010101" pitchFamily="49" charset="-122"/>
              </a:rPr>
              <a:t>死也不再做他的主了。他死是</a:t>
            </a:r>
            <a:r>
              <a:rPr lang="zh-TW" altLang="en-US" sz="4800" b="1" dirty="0">
                <a:solidFill>
                  <a:srgbClr val="FF0000"/>
                </a:solidFill>
                <a:latin typeface="KaiTi" panose="02010609060101010101" pitchFamily="49" charset="-122"/>
                <a:ea typeface="KaiTi" panose="02010609060101010101" pitchFamily="49" charset="-122"/>
              </a:rPr>
              <a:t>向罪</a:t>
            </a:r>
            <a:r>
              <a:rPr lang="zh-TW" altLang="en-US" sz="4800" b="1" dirty="0">
                <a:latin typeface="KaiTi" panose="02010609060101010101" pitchFamily="49" charset="-122"/>
                <a:ea typeface="KaiTi" panose="02010609060101010101" pitchFamily="49" charset="-122"/>
              </a:rPr>
              <a:t>死了，</a:t>
            </a:r>
            <a:br>
              <a:rPr lang="en-AU" altLang="zh-TW" sz="4800" b="1" dirty="0">
                <a:latin typeface="KaiTi" panose="02010609060101010101" pitchFamily="49" charset="-122"/>
                <a:ea typeface="KaiTi" panose="02010609060101010101" pitchFamily="49" charset="-122"/>
              </a:rPr>
            </a:br>
            <a:r>
              <a:rPr lang="en-AU" altLang="zh-TW" sz="4800" b="1" dirty="0">
                <a:latin typeface="KaiTi" panose="02010609060101010101" pitchFamily="49" charset="-122"/>
                <a:ea typeface="KaiTi" panose="02010609060101010101" pitchFamily="49" charset="-122"/>
              </a:rPr>
              <a:t>  </a:t>
            </a:r>
            <a:r>
              <a:rPr lang="zh-TW" altLang="en-US" sz="4800" b="1" dirty="0">
                <a:latin typeface="KaiTi" panose="02010609060101010101" pitchFamily="49" charset="-122"/>
                <a:ea typeface="KaiTi" panose="02010609060101010101" pitchFamily="49" charset="-122"/>
              </a:rPr>
              <a:t>只有一次；他活是</a:t>
            </a:r>
            <a:r>
              <a:rPr lang="zh-TW" altLang="en-US" sz="4800" b="1" dirty="0">
                <a:solidFill>
                  <a:srgbClr val="FF0000"/>
                </a:solidFill>
                <a:latin typeface="KaiTi" panose="02010609060101010101" pitchFamily="49" charset="-122"/>
                <a:ea typeface="KaiTi" panose="02010609060101010101" pitchFamily="49" charset="-122"/>
              </a:rPr>
              <a:t>向神</a:t>
            </a:r>
            <a:r>
              <a:rPr lang="zh-TW" altLang="en-US" sz="4800" b="1" dirty="0">
                <a:latin typeface="KaiTi" panose="02010609060101010101" pitchFamily="49" charset="-122"/>
                <a:ea typeface="KaiTi" panose="02010609060101010101" pitchFamily="49" charset="-122"/>
              </a:rPr>
              <a:t>活着。</a:t>
            </a:r>
            <a:endParaRPr lang="en-AU" altLang="zh-TW" sz="4800" b="1" dirty="0">
              <a:latin typeface="KaiTi" panose="02010609060101010101" pitchFamily="49" charset="-122"/>
              <a:ea typeface="KaiTi" panose="02010609060101010101" pitchFamily="49" charset="-122"/>
            </a:endParaRPr>
          </a:p>
          <a:p>
            <a:pPr marL="0" indent="0">
              <a:buNone/>
            </a:pPr>
            <a:r>
              <a:rPr lang="en-AU" altLang="zh-TW" sz="4800" b="1" dirty="0">
                <a:latin typeface="KaiTi" panose="02010609060101010101" pitchFamily="49" charset="-122"/>
                <a:ea typeface="KaiTi" panose="02010609060101010101" pitchFamily="49" charset="-122"/>
              </a:rPr>
              <a:t> </a:t>
            </a:r>
            <a:r>
              <a:rPr lang="zh-TW" altLang="en-US" sz="4800" b="1" dirty="0">
                <a:latin typeface="KaiTi" panose="02010609060101010101" pitchFamily="49" charset="-122"/>
                <a:ea typeface="KaiTi" panose="02010609060101010101" pitchFamily="49" charset="-122"/>
              </a:rPr>
              <a:t>这样</a:t>
            </a:r>
            <a:r>
              <a:rPr lang="en-AU" altLang="zh-TW" sz="4800" b="1" dirty="0">
                <a:latin typeface="KaiTi" panose="02010609060101010101" pitchFamily="49" charset="-122"/>
                <a:ea typeface="KaiTi" panose="02010609060101010101" pitchFamily="49" charset="-122"/>
              </a:rPr>
              <a:t>,</a:t>
            </a:r>
            <a:r>
              <a:rPr lang="zh-TW" altLang="en-US" sz="4800" b="1" dirty="0">
                <a:latin typeface="KaiTi" panose="02010609060101010101" pitchFamily="49" charset="-122"/>
                <a:ea typeface="KaiTi" panose="02010609060101010101" pitchFamily="49" charset="-122"/>
              </a:rPr>
              <a:t>你们</a:t>
            </a:r>
            <a:r>
              <a:rPr lang="zh-TW" altLang="en-US" sz="4800" b="1" dirty="0">
                <a:solidFill>
                  <a:srgbClr val="FF0000"/>
                </a:solidFill>
                <a:latin typeface="KaiTi" panose="02010609060101010101" pitchFamily="49" charset="-122"/>
                <a:ea typeface="KaiTi" panose="02010609060101010101" pitchFamily="49" charset="-122"/>
              </a:rPr>
              <a:t>向罪</a:t>
            </a:r>
            <a:r>
              <a:rPr lang="zh-TW" altLang="en-US" sz="4800" b="1" dirty="0">
                <a:latin typeface="KaiTi" panose="02010609060101010101" pitchFamily="49" charset="-122"/>
                <a:ea typeface="KaiTi" panose="02010609060101010101" pitchFamily="49" charset="-122"/>
              </a:rPr>
              <a:t>也当看自己是死的；</a:t>
            </a:r>
            <a:br>
              <a:rPr lang="en-AU" altLang="zh-TW" sz="4800" b="1" dirty="0">
                <a:latin typeface="KaiTi" panose="02010609060101010101" pitchFamily="49" charset="-122"/>
                <a:ea typeface="KaiTi" panose="02010609060101010101" pitchFamily="49" charset="-122"/>
              </a:rPr>
            </a:br>
            <a:r>
              <a:rPr lang="en-AU" altLang="zh-TW" sz="4800" b="1" dirty="0">
                <a:latin typeface="KaiTi" panose="02010609060101010101" pitchFamily="49" charset="-122"/>
                <a:ea typeface="KaiTi" panose="02010609060101010101" pitchFamily="49" charset="-122"/>
              </a:rPr>
              <a:t> </a:t>
            </a:r>
            <a:r>
              <a:rPr lang="zh-TW" altLang="en-US" sz="4800" b="1" dirty="0">
                <a:solidFill>
                  <a:srgbClr val="FF0000"/>
                </a:solidFill>
                <a:latin typeface="KaiTi" panose="02010609060101010101" pitchFamily="49" charset="-122"/>
                <a:ea typeface="KaiTi" panose="02010609060101010101" pitchFamily="49" charset="-122"/>
              </a:rPr>
              <a:t>向神</a:t>
            </a:r>
            <a:r>
              <a:rPr lang="en-AU" altLang="zh-TW" sz="4800" b="1" dirty="0">
                <a:latin typeface="KaiTi" panose="02010609060101010101" pitchFamily="49" charset="-122"/>
                <a:ea typeface="KaiTi" panose="02010609060101010101" pitchFamily="49" charset="-122"/>
              </a:rPr>
              <a:t>,</a:t>
            </a:r>
            <a:r>
              <a:rPr lang="zh-TW" altLang="en-US" sz="4800" b="1" dirty="0">
                <a:latin typeface="KaiTi" panose="02010609060101010101" pitchFamily="49" charset="-122"/>
                <a:ea typeface="KaiTi" panose="02010609060101010101" pitchFamily="49" charset="-122"/>
              </a:rPr>
              <a:t>在基督耶稣里</a:t>
            </a:r>
            <a:r>
              <a:rPr lang="en-AU" altLang="zh-TW" sz="4800" b="1" dirty="0">
                <a:latin typeface="KaiTi" panose="02010609060101010101" pitchFamily="49" charset="-122"/>
                <a:ea typeface="KaiTi" panose="02010609060101010101" pitchFamily="49" charset="-122"/>
              </a:rPr>
              <a:t>,</a:t>
            </a:r>
            <a:r>
              <a:rPr lang="zh-TW" altLang="en-US" sz="4800" b="1" dirty="0">
                <a:latin typeface="KaiTi" panose="02010609060101010101" pitchFamily="49" charset="-122"/>
                <a:ea typeface="KaiTi" panose="02010609060101010101" pitchFamily="49" charset="-122"/>
              </a:rPr>
              <a:t>却当看自己是活的</a:t>
            </a:r>
            <a:r>
              <a:rPr lang="en-AU" altLang="zh-TW" sz="4800" b="1" dirty="0">
                <a:latin typeface="KaiTi" panose="02010609060101010101" pitchFamily="49" charset="-122"/>
                <a:ea typeface="KaiTi" panose="02010609060101010101" pitchFamily="49" charset="-122"/>
              </a:rPr>
              <a:t>”</a:t>
            </a:r>
            <a:r>
              <a:rPr lang="zh-TW" altLang="en-US" sz="4800" b="1" dirty="0">
                <a:latin typeface="KaiTi" panose="02010609060101010101" pitchFamily="49" charset="-122"/>
                <a:ea typeface="KaiTi" panose="02010609060101010101" pitchFamily="49" charset="-122"/>
              </a:rPr>
              <a:t>。</a:t>
            </a:r>
            <a:r>
              <a:rPr lang="en-AU" sz="4800" b="1" dirty="0">
                <a:latin typeface="KaiTi" panose="02010609060101010101" pitchFamily="49" charset="-122"/>
                <a:ea typeface="KaiTi" panose="02010609060101010101" pitchFamily="49" charset="-122"/>
              </a:rPr>
              <a:t>                   </a:t>
            </a:r>
            <a:br>
              <a:rPr lang="en-AU" sz="4800" b="1" dirty="0">
                <a:latin typeface="KaiTi" panose="02010609060101010101" pitchFamily="49" charset="-122"/>
                <a:ea typeface="KaiTi" panose="02010609060101010101" pitchFamily="49" charset="-122"/>
              </a:rPr>
            </a:br>
            <a:r>
              <a:rPr lang="en-AU" sz="4800" b="1" dirty="0">
                <a:latin typeface="KaiTi" panose="02010609060101010101" pitchFamily="49" charset="-122"/>
                <a:ea typeface="KaiTi" panose="02010609060101010101" pitchFamily="49" charset="-122"/>
              </a:rPr>
              <a:t>                         </a:t>
            </a:r>
            <a:r>
              <a:rPr lang="en-AU"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罗马书</a:t>
            </a:r>
            <a:r>
              <a:rPr lang="en-AU" sz="4000" b="1" dirty="0">
                <a:latin typeface="KaiTi" panose="02010609060101010101" pitchFamily="49" charset="-122"/>
                <a:ea typeface="KaiTi" panose="02010609060101010101" pitchFamily="49" charset="-122"/>
              </a:rPr>
              <a:t>6:9-11)</a:t>
            </a:r>
            <a:endParaRPr lang="en-AU" sz="40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38330156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568A9-B3A6-4CDC-9F9B-46E461AA8D92}"/>
              </a:ext>
            </a:extLst>
          </p:cNvPr>
          <p:cNvSpPr>
            <a:spLocks noGrp="1"/>
          </p:cNvSpPr>
          <p:nvPr>
            <p:ph type="title"/>
          </p:nvPr>
        </p:nvSpPr>
        <p:spPr>
          <a:xfrm>
            <a:off x="191729" y="191729"/>
            <a:ext cx="11162071" cy="1498959"/>
          </a:xfrm>
        </p:spPr>
        <p:txBody>
          <a:bodyPr>
            <a:normAutofit/>
          </a:bodyPr>
          <a:lstStyle/>
          <a:p>
            <a:pPr algn="ctr"/>
            <a:r>
              <a:rPr lang="en-US" altLang="zh-CN" b="1" dirty="0">
                <a:latin typeface="KaiTi" panose="02010609060101010101" pitchFamily="49" charset="-122"/>
                <a:ea typeface="KaiTi" panose="02010609060101010101" pitchFamily="49" charset="-122"/>
              </a:rPr>
              <a:t>(</a:t>
            </a:r>
            <a:r>
              <a:rPr lang="zh-CN" altLang="en-US" b="1" dirty="0">
                <a:latin typeface="KaiTi" panose="02010609060101010101" pitchFamily="49" charset="-122"/>
                <a:ea typeface="KaiTi" panose="02010609060101010101" pitchFamily="49" charset="-122"/>
              </a:rPr>
              <a:t>四</a:t>
            </a:r>
            <a:r>
              <a:rPr lang="en-US" altLang="zh-CN" b="1" dirty="0">
                <a:latin typeface="KaiTi" panose="02010609060101010101" pitchFamily="49" charset="-122"/>
                <a:ea typeface="KaiTi" panose="02010609060101010101" pitchFamily="49" charset="-122"/>
              </a:rPr>
              <a:t>)</a:t>
            </a:r>
            <a:r>
              <a:rPr lang="zh-CN" altLang="en-US" b="1" u="sng" dirty="0">
                <a:latin typeface="KaiTi" panose="02010609060101010101" pitchFamily="49" charset="-122"/>
                <a:ea typeface="KaiTi" panose="02010609060101010101" pitchFamily="49" charset="-122"/>
              </a:rPr>
              <a:t>基督的使者最重要的使命</a:t>
            </a:r>
            <a:r>
              <a:rPr lang="en-US" altLang="zh-CN" b="1" dirty="0">
                <a:latin typeface="KaiTi" panose="02010609060101010101" pitchFamily="49" charset="-122"/>
                <a:ea typeface="KaiTi" panose="02010609060101010101" pitchFamily="49" charset="-122"/>
              </a:rPr>
              <a:t>?</a:t>
            </a:r>
            <a:br>
              <a:rPr lang="en-US" altLang="zh-CN" b="1" dirty="0"/>
            </a:br>
            <a:endParaRPr lang="en-AU" b="1" dirty="0"/>
          </a:p>
        </p:txBody>
      </p:sp>
      <p:sp>
        <p:nvSpPr>
          <p:cNvPr id="3" name="Content Placeholder 2">
            <a:extLst>
              <a:ext uri="{FF2B5EF4-FFF2-40B4-BE49-F238E27FC236}">
                <a16:creationId xmlns:a16="http://schemas.microsoft.com/office/drawing/2014/main" id="{FBFBA1B1-2991-4E22-85B7-0F2870FAC931}"/>
              </a:ext>
            </a:extLst>
          </p:cNvPr>
          <p:cNvSpPr>
            <a:spLocks noGrp="1"/>
          </p:cNvSpPr>
          <p:nvPr>
            <p:ph idx="1"/>
          </p:nvPr>
        </p:nvSpPr>
        <p:spPr>
          <a:xfrm>
            <a:off x="191729" y="1825625"/>
            <a:ext cx="11842955" cy="4351338"/>
          </a:xfrm>
        </p:spPr>
        <p:txBody>
          <a:bodyPr>
            <a:normAutofit/>
          </a:bodyPr>
          <a:lstStyle/>
          <a:p>
            <a:pPr marL="0" indent="0" algn="ctr">
              <a:buNone/>
            </a:pPr>
            <a:r>
              <a:rPr lang="zh-TW" altLang="en-US" sz="4800" b="1" dirty="0">
                <a:latin typeface="KaiTi" panose="02010609060101010101" pitchFamily="49" charset="-122"/>
                <a:ea typeface="KaiTi" panose="02010609060101010101" pitchFamily="49" charset="-122"/>
              </a:rPr>
              <a:t>作基督的使者，最重要的使命，</a:t>
            </a:r>
            <a:endParaRPr lang="en-AU" altLang="zh-TW" sz="4800" b="1" dirty="0">
              <a:latin typeface="KaiTi" panose="02010609060101010101" pitchFamily="49" charset="-122"/>
              <a:ea typeface="KaiTi" panose="02010609060101010101" pitchFamily="49" charset="-122"/>
            </a:endParaRPr>
          </a:p>
          <a:p>
            <a:pPr marL="0" indent="0" algn="ctr">
              <a:buNone/>
            </a:pPr>
            <a:r>
              <a:rPr lang="zh-TW" altLang="en-US" sz="4800" b="1" dirty="0">
                <a:latin typeface="KaiTi" panose="02010609060101010101" pitchFamily="49" charset="-122"/>
                <a:ea typeface="KaiTi" panose="02010609060101010101" pitchFamily="49" charset="-122"/>
              </a:rPr>
              <a:t>就是</a:t>
            </a:r>
            <a:r>
              <a:rPr lang="zh-TW" altLang="en-US" sz="4800" b="1" dirty="0">
                <a:solidFill>
                  <a:srgbClr val="FF0000"/>
                </a:solidFill>
                <a:latin typeface="KaiTi" panose="02010609060101010101" pitchFamily="49" charset="-122"/>
                <a:ea typeface="KaiTi" panose="02010609060101010101" pitchFamily="49" charset="-122"/>
              </a:rPr>
              <a:t>劝人与神和好</a:t>
            </a:r>
            <a:r>
              <a:rPr lang="zh-TW" altLang="en-US" sz="4800" b="1" dirty="0">
                <a:latin typeface="KaiTi" panose="02010609060101010101" pitchFamily="49" charset="-122"/>
                <a:ea typeface="KaiTi" panose="02010609060101010101" pitchFamily="49" charset="-122"/>
              </a:rPr>
              <a:t>。</a:t>
            </a:r>
            <a:endParaRPr lang="en-AU" altLang="zh-TW" sz="48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351313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B09ABE-D30F-4A63-BB5B-2C697CC81873}"/>
              </a:ext>
            </a:extLst>
          </p:cNvPr>
          <p:cNvSpPr>
            <a:spLocks noGrp="1"/>
          </p:cNvSpPr>
          <p:nvPr>
            <p:ph idx="1"/>
          </p:nvPr>
        </p:nvSpPr>
        <p:spPr>
          <a:xfrm>
            <a:off x="398206" y="560438"/>
            <a:ext cx="11474246" cy="6076335"/>
          </a:xfrm>
        </p:spPr>
        <p:txBody>
          <a:bodyPr>
            <a:normAutofit lnSpcReduction="10000"/>
          </a:bodyPr>
          <a:lstStyle/>
          <a:p>
            <a:pPr marL="0" indent="0" algn="ctr">
              <a:buNone/>
            </a:pPr>
            <a:r>
              <a:rPr lang="zh-CN" altLang="en-US" sz="4400" b="1" dirty="0">
                <a:solidFill>
                  <a:srgbClr val="FF0000"/>
                </a:solidFill>
                <a:latin typeface="KaiTi" panose="02010609060101010101" pitchFamily="49" charset="-122"/>
                <a:ea typeface="KaiTi" panose="02010609060101010101" pitchFamily="49" charset="-122"/>
              </a:rPr>
              <a:t>弟兄姊妹</a:t>
            </a:r>
            <a:endParaRPr lang="en-AU" altLang="zh-CN" sz="4400" b="1" dirty="0">
              <a:latin typeface="KaiTi" panose="02010609060101010101" pitchFamily="49" charset="-122"/>
              <a:ea typeface="KaiTi" panose="02010609060101010101" pitchFamily="49" charset="-122"/>
            </a:endParaRPr>
          </a:p>
          <a:p>
            <a:pPr marL="0" indent="0">
              <a:buNone/>
            </a:pPr>
            <a:r>
              <a:rPr lang="zh-TW" altLang="en-US" sz="4400" b="1" dirty="0">
                <a:latin typeface="KaiTi" panose="02010609060101010101" pitchFamily="49" charset="-122"/>
                <a:ea typeface="KaiTi" panose="02010609060101010101" pitchFamily="49" charset="-122"/>
              </a:rPr>
              <a:t>每一个属主的人都是</a:t>
            </a:r>
            <a:r>
              <a:rPr lang="zh-TW" altLang="en-US" sz="4400" b="1" dirty="0">
                <a:solidFill>
                  <a:srgbClr val="7030A0"/>
                </a:solidFill>
                <a:latin typeface="KaiTi" panose="02010609060101010101" pitchFamily="49" charset="-122"/>
                <a:ea typeface="KaiTi" panose="02010609060101010101" pitchFamily="49" charset="-122"/>
              </a:rPr>
              <a:t>基督的使者</a:t>
            </a:r>
            <a:r>
              <a:rPr lang="zh-TW" altLang="en-US" sz="4400" b="1" dirty="0">
                <a:latin typeface="KaiTi" panose="02010609060101010101" pitchFamily="49" charset="-122"/>
                <a:ea typeface="KaiTi" panose="02010609060101010101" pitchFamily="49" charset="-122"/>
              </a:rPr>
              <a:t>；既是使者，就要尽责忠心去做。</a:t>
            </a:r>
            <a:endParaRPr lang="en-AU" altLang="zh-TW" sz="4400" b="1" dirty="0">
              <a:latin typeface="KaiTi" panose="02010609060101010101" pitchFamily="49" charset="-122"/>
              <a:ea typeface="KaiTi" panose="02010609060101010101" pitchFamily="49" charset="-122"/>
            </a:endParaRPr>
          </a:p>
          <a:p>
            <a:pPr marL="0" indent="0">
              <a:buNone/>
            </a:pPr>
            <a:r>
              <a:rPr lang="zh-TW" altLang="en-US" sz="4400" b="1" dirty="0">
                <a:latin typeface="KaiTi" panose="02010609060101010101" pitchFamily="49" charset="-122"/>
                <a:ea typeface="KaiTi" panose="02010609060101010101" pitchFamily="49" charset="-122"/>
              </a:rPr>
              <a:t>神已把责职托付了我们每一个人，</a:t>
            </a:r>
            <a:endParaRPr lang="en-AU" altLang="zh-TW" sz="4400" b="1" dirty="0">
              <a:latin typeface="KaiTi" panose="02010609060101010101" pitchFamily="49" charset="-122"/>
              <a:ea typeface="KaiTi" panose="02010609060101010101" pitchFamily="49" charset="-122"/>
            </a:endParaRPr>
          </a:p>
          <a:p>
            <a:pPr marL="0" indent="0">
              <a:buNone/>
            </a:pPr>
            <a:r>
              <a:rPr lang="zh-TW" altLang="en-US" sz="4400" b="1" dirty="0">
                <a:latin typeface="KaiTi" panose="02010609060101010101" pitchFamily="49" charset="-122"/>
                <a:ea typeface="KaiTi" panose="02010609060101010101" pitchFamily="49" charset="-122"/>
              </a:rPr>
              <a:t>这并不是能不能做到的问题，</a:t>
            </a:r>
            <a:endParaRPr lang="en-AU" altLang="zh-TW" sz="4400" b="1" dirty="0">
              <a:latin typeface="KaiTi" panose="02010609060101010101" pitchFamily="49" charset="-122"/>
              <a:ea typeface="KaiTi" panose="02010609060101010101" pitchFamily="49" charset="-122"/>
            </a:endParaRPr>
          </a:p>
          <a:p>
            <a:pPr marL="0" indent="0">
              <a:buNone/>
            </a:pPr>
            <a:r>
              <a:rPr lang="zh-TW" altLang="en-US" sz="4400" b="1" dirty="0">
                <a:latin typeface="KaiTi" panose="02010609060101010101" pitchFamily="49" charset="-122"/>
                <a:ea typeface="KaiTi" panose="02010609060101010101" pitchFamily="49" charset="-122"/>
              </a:rPr>
              <a:t>乃是爱做或不爱做的问题。</a:t>
            </a:r>
            <a:endParaRPr lang="en-AU" altLang="zh-TW" sz="4400" b="1" dirty="0">
              <a:latin typeface="KaiTi" panose="02010609060101010101" pitchFamily="49" charset="-122"/>
              <a:ea typeface="KaiTi" panose="02010609060101010101" pitchFamily="49" charset="-122"/>
            </a:endParaRPr>
          </a:p>
          <a:p>
            <a:pPr marL="0" indent="0">
              <a:buNone/>
            </a:pPr>
            <a:r>
              <a:rPr lang="zh-TW" altLang="en-US" sz="4400" b="1" dirty="0">
                <a:latin typeface="KaiTi" panose="02010609060101010101" pitchFamily="49" charset="-122"/>
                <a:ea typeface="KaiTi" panose="02010609060101010101" pitchFamily="49" charset="-122"/>
              </a:rPr>
              <a:t>这是一个无比荣耀的身份，我们应该以此为荣。</a:t>
            </a:r>
            <a:endParaRPr lang="en-AU" altLang="zh-TW" sz="4400" b="1" dirty="0">
              <a:latin typeface="KaiTi" panose="02010609060101010101" pitchFamily="49" charset="-122"/>
              <a:ea typeface="KaiTi" panose="02010609060101010101" pitchFamily="49" charset="-122"/>
            </a:endParaRPr>
          </a:p>
          <a:p>
            <a:pPr marL="0" indent="0">
              <a:buNone/>
            </a:pPr>
            <a:r>
              <a:rPr lang="zh-TW" altLang="en-US" sz="4400" b="1" dirty="0">
                <a:latin typeface="KaiTi" panose="02010609060101010101" pitchFamily="49" charset="-122"/>
                <a:ea typeface="KaiTi" panose="02010609060101010101" pitchFamily="49" charset="-122"/>
              </a:rPr>
              <a:t>靠神的恩典，忠于托付，劝人与神和好！</a:t>
            </a:r>
            <a:endParaRPr lang="en-AU" altLang="zh-TW" sz="4400" b="1" dirty="0">
              <a:latin typeface="KaiTi" panose="02010609060101010101" pitchFamily="49" charset="-122"/>
              <a:ea typeface="KaiTi" panose="02010609060101010101" pitchFamily="49" charset="-122"/>
            </a:endParaRPr>
          </a:p>
          <a:p>
            <a:pPr marL="0" indent="0">
              <a:buNone/>
            </a:pPr>
            <a:r>
              <a:rPr lang="zh-TW" altLang="en-US" sz="4400" b="1" dirty="0">
                <a:latin typeface="KaiTi" panose="02010609060101010101" pitchFamily="49" charset="-122"/>
                <a:ea typeface="KaiTi" panose="02010609060101010101" pitchFamily="49" charset="-122"/>
              </a:rPr>
              <a:t>用我们的一生把这身份实现出来。</a:t>
            </a:r>
            <a:endParaRPr lang="en-AU" sz="44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16700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0EA95-2B82-4F02-91E7-435E4470A974}"/>
              </a:ext>
            </a:extLst>
          </p:cNvPr>
          <p:cNvSpPr>
            <a:spLocks noGrp="1"/>
          </p:cNvSpPr>
          <p:nvPr>
            <p:ph type="title"/>
          </p:nvPr>
        </p:nvSpPr>
        <p:spPr>
          <a:xfrm>
            <a:off x="838200" y="206478"/>
            <a:ext cx="10515600" cy="707922"/>
          </a:xfrm>
        </p:spPr>
        <p:txBody>
          <a:bodyPr>
            <a:normAutofit/>
          </a:bodyPr>
          <a:lstStyle/>
          <a:p>
            <a:r>
              <a:rPr lang="zh-CN" altLang="en-US" dirty="0">
                <a:latin typeface="KaiTi" panose="02010609060101010101" pitchFamily="49" charset="-122"/>
                <a:ea typeface="KaiTi" panose="02010609060101010101" pitchFamily="49" charset="-122"/>
              </a:rPr>
              <a:t>           </a:t>
            </a:r>
            <a:r>
              <a:rPr lang="zh-CN" altLang="en-US" b="1" u="sng" dirty="0">
                <a:latin typeface="KaiTi" panose="02010609060101010101" pitchFamily="49" charset="-122"/>
                <a:ea typeface="KaiTi" panose="02010609060101010101" pitchFamily="49" charset="-122"/>
              </a:rPr>
              <a:t>什么是大使</a:t>
            </a:r>
            <a:r>
              <a:rPr lang="en-AU" altLang="zh-CN" b="1" dirty="0">
                <a:latin typeface="KaiTi" panose="02010609060101010101" pitchFamily="49" charset="-122"/>
                <a:ea typeface="KaiTi" panose="02010609060101010101" pitchFamily="49" charset="-122"/>
              </a:rPr>
              <a:t>?</a:t>
            </a:r>
            <a:endParaRPr lang="en-AU" b="1"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C3A36206-6899-401E-AC55-9317A9A5F817}"/>
              </a:ext>
            </a:extLst>
          </p:cNvPr>
          <p:cNvSpPr>
            <a:spLocks noGrp="1"/>
          </p:cNvSpPr>
          <p:nvPr>
            <p:ph idx="1"/>
          </p:nvPr>
        </p:nvSpPr>
        <p:spPr>
          <a:xfrm>
            <a:off x="265471" y="1091381"/>
            <a:ext cx="11724968" cy="5560141"/>
          </a:xfrm>
        </p:spPr>
        <p:txBody>
          <a:bodyPr>
            <a:normAutofit fontScale="92500" lnSpcReduction="20000"/>
          </a:bodyPr>
          <a:lstStyle/>
          <a:p>
            <a:pPr marL="0" indent="0">
              <a:buNone/>
            </a:pPr>
            <a:r>
              <a:rPr lang="zh-TW" altLang="en-US" sz="4300" b="1" dirty="0">
                <a:latin typeface="KaiTi" panose="02010609060101010101" pitchFamily="49" charset="-122"/>
                <a:ea typeface="KaiTi" panose="02010609060101010101" pitchFamily="49" charset="-122"/>
              </a:rPr>
              <a:t> 在古时，大使的责任是代表自己的国家</a:t>
            </a:r>
            <a:br>
              <a:rPr lang="en-AU" altLang="zh-TW" sz="4300" b="1" dirty="0">
                <a:latin typeface="KaiTi" panose="02010609060101010101" pitchFamily="49" charset="-122"/>
                <a:ea typeface="KaiTi" panose="02010609060101010101" pitchFamily="49" charset="-122"/>
              </a:rPr>
            </a:br>
            <a:r>
              <a:rPr lang="en-AU" altLang="zh-TW" sz="4300" b="1" dirty="0">
                <a:latin typeface="KaiTi" panose="02010609060101010101" pitchFamily="49" charset="-122"/>
                <a:ea typeface="KaiTi" panose="02010609060101010101" pitchFamily="49" charset="-122"/>
              </a:rPr>
              <a:t>  </a:t>
            </a:r>
            <a:r>
              <a:rPr lang="zh-TW" altLang="en-US" sz="4300" b="1" dirty="0">
                <a:latin typeface="KaiTi" panose="02010609060101010101" pitchFamily="49" charset="-122"/>
                <a:ea typeface="KaiTi" panose="02010609060101010101" pitchFamily="49" charset="-122"/>
              </a:rPr>
              <a:t>去到另一国家</a:t>
            </a:r>
            <a:r>
              <a:rPr lang="en-US" altLang="zh-TW" sz="4300" b="1" dirty="0">
                <a:latin typeface="KaiTi" panose="02010609060101010101" pitchFamily="49" charset="-122"/>
                <a:ea typeface="KaiTi" panose="02010609060101010101" pitchFamily="49" charset="-122"/>
              </a:rPr>
              <a:t>,</a:t>
            </a:r>
            <a:r>
              <a:rPr lang="zh-TW" altLang="en-US" sz="4300" b="1" dirty="0">
                <a:latin typeface="KaiTi" panose="02010609060101010101" pitchFamily="49" charset="-122"/>
                <a:ea typeface="KaiTi" panose="02010609060101010101" pitchFamily="49" charset="-122"/>
              </a:rPr>
              <a:t>把本国的</a:t>
            </a:r>
            <a:r>
              <a:rPr lang="en-AU" altLang="zh-TW" sz="4300" b="1" dirty="0">
                <a:latin typeface="KaiTi" panose="02010609060101010101" pitchFamily="49" charset="-122"/>
                <a:ea typeface="KaiTi" panose="02010609060101010101" pitchFamily="49" charset="-122"/>
              </a:rPr>
              <a:t>;</a:t>
            </a:r>
          </a:p>
          <a:p>
            <a:pPr marL="0" indent="0">
              <a:buNone/>
            </a:pPr>
            <a:endParaRPr lang="en-AU" altLang="zh-TW" sz="4300" b="1" dirty="0">
              <a:latin typeface="KaiTi" panose="02010609060101010101" pitchFamily="49" charset="-122"/>
              <a:ea typeface="KaiTi" panose="02010609060101010101" pitchFamily="49" charset="-122"/>
            </a:endParaRPr>
          </a:p>
          <a:p>
            <a:pPr marL="742950" indent="-742950">
              <a:buAutoNum type="arabicParenBoth"/>
            </a:pPr>
            <a:r>
              <a:rPr lang="zh-TW" altLang="en-US" sz="4300" b="1" dirty="0">
                <a:latin typeface="KaiTi" panose="02010609060101010101" pitchFamily="49" charset="-122"/>
                <a:ea typeface="KaiTi" panose="02010609060101010101" pitchFamily="49" charset="-122"/>
              </a:rPr>
              <a:t>意见</a:t>
            </a:r>
            <a:r>
              <a:rPr lang="en-AU" altLang="zh-TW" sz="4300" b="1" dirty="0">
                <a:latin typeface="KaiTi" panose="02010609060101010101" pitchFamily="49" charset="-122"/>
                <a:ea typeface="KaiTi" panose="02010609060101010101" pitchFamily="49" charset="-122"/>
              </a:rPr>
              <a:t>,</a:t>
            </a:r>
            <a:r>
              <a:rPr lang="zh-TW" altLang="en-US" sz="4300" b="1" dirty="0">
                <a:latin typeface="KaiTi" panose="02010609060101010101" pitchFamily="49" charset="-122"/>
                <a:ea typeface="KaiTi" panose="02010609060101010101" pitchFamily="49" charset="-122"/>
              </a:rPr>
              <a:t>好处，表现在外国人面前；</a:t>
            </a:r>
            <a:endParaRPr lang="en-AU" altLang="zh-TW" sz="4300" b="1" dirty="0">
              <a:latin typeface="KaiTi" panose="02010609060101010101" pitchFamily="49" charset="-122"/>
              <a:ea typeface="KaiTi" panose="02010609060101010101" pitchFamily="49" charset="-122"/>
            </a:endParaRPr>
          </a:p>
          <a:p>
            <a:pPr marL="742950" indent="-742950">
              <a:buAutoNum type="arabicParenBoth"/>
            </a:pPr>
            <a:r>
              <a:rPr lang="zh-TW" altLang="en-US" sz="4300" b="1" dirty="0">
                <a:latin typeface="KaiTi" panose="02010609060101010101" pitchFamily="49" charset="-122"/>
                <a:ea typeface="KaiTi" panose="02010609060101010101" pitchFamily="49" charset="-122"/>
              </a:rPr>
              <a:t>他讲的话</a:t>
            </a:r>
            <a:r>
              <a:rPr lang="en-AU" altLang="zh-TW" sz="4300" b="1" dirty="0">
                <a:latin typeface="KaiTi" panose="02010609060101010101" pitchFamily="49" charset="-122"/>
                <a:ea typeface="KaiTi" panose="02010609060101010101" pitchFamily="49" charset="-122"/>
              </a:rPr>
              <a:t>,</a:t>
            </a:r>
            <a:r>
              <a:rPr lang="zh-TW" altLang="en-US" sz="4300" b="1" dirty="0">
                <a:latin typeface="KaiTi" panose="02010609060101010101" pitchFamily="49" charset="-122"/>
                <a:ea typeface="KaiTi" panose="02010609060101010101" pitchFamily="49" charset="-122"/>
              </a:rPr>
              <a:t>并非自己的意思</a:t>
            </a:r>
            <a:r>
              <a:rPr lang="en-AU" altLang="zh-TW" sz="4300" b="1" dirty="0">
                <a:latin typeface="KaiTi" panose="02010609060101010101" pitchFamily="49" charset="-122"/>
                <a:ea typeface="KaiTi" panose="02010609060101010101" pitchFamily="49" charset="-122"/>
              </a:rPr>
              <a:t>,</a:t>
            </a:r>
            <a:r>
              <a:rPr lang="zh-TW" altLang="en-US" sz="4300" b="1" dirty="0">
                <a:latin typeface="KaiTi" panose="02010609060101010101" pitchFamily="49" charset="-122"/>
                <a:ea typeface="KaiTi" panose="02010609060101010101" pitchFamily="49" charset="-122"/>
              </a:rPr>
              <a:t>乃代表国家的意思。</a:t>
            </a:r>
            <a:endParaRPr lang="en-AU" altLang="zh-TW" sz="4300" b="1" dirty="0">
              <a:latin typeface="KaiTi" panose="02010609060101010101" pitchFamily="49" charset="-122"/>
              <a:ea typeface="KaiTi" panose="02010609060101010101" pitchFamily="49" charset="-122"/>
            </a:endParaRPr>
          </a:p>
          <a:p>
            <a:pPr marL="742950" indent="-742950">
              <a:buAutoNum type="arabicParenBoth"/>
            </a:pPr>
            <a:r>
              <a:rPr lang="zh-TW" altLang="en-US" sz="4300" b="1" dirty="0">
                <a:latin typeface="KaiTi" panose="02010609060101010101" pitchFamily="49" charset="-122"/>
                <a:ea typeface="KaiTi" panose="02010609060101010101" pitchFamily="49" charset="-122"/>
              </a:rPr>
              <a:t>大使的立场</a:t>
            </a:r>
            <a:r>
              <a:rPr lang="en-AU" altLang="zh-TW" sz="4300" b="1" dirty="0">
                <a:latin typeface="KaiTi" panose="02010609060101010101" pitchFamily="49" charset="-122"/>
                <a:ea typeface="KaiTi" panose="02010609060101010101" pitchFamily="49" charset="-122"/>
              </a:rPr>
              <a:t>,</a:t>
            </a:r>
            <a:r>
              <a:rPr lang="zh-TW" altLang="en-US" sz="4300" b="1" dirty="0">
                <a:latin typeface="KaiTi" panose="02010609060101010101" pitchFamily="49" charset="-122"/>
                <a:ea typeface="KaiTi" panose="02010609060101010101" pitchFamily="49" charset="-122"/>
              </a:rPr>
              <a:t>不是自己的立场</a:t>
            </a:r>
            <a:r>
              <a:rPr lang="en-US" altLang="zh-TW" sz="4300" b="1" dirty="0">
                <a:latin typeface="KaiTi" panose="02010609060101010101" pitchFamily="49" charset="-122"/>
                <a:ea typeface="KaiTi" panose="02010609060101010101" pitchFamily="49" charset="-122"/>
              </a:rPr>
              <a:t>; </a:t>
            </a:r>
            <a:r>
              <a:rPr lang="zh-TW" altLang="en-US" sz="4300" b="1" dirty="0">
                <a:latin typeface="KaiTi" panose="02010609060101010101" pitchFamily="49" charset="-122"/>
                <a:ea typeface="KaiTi" panose="02010609060101010101" pitchFamily="49" charset="-122"/>
              </a:rPr>
              <a:t>因为国家已制定</a:t>
            </a:r>
            <a:endParaRPr lang="en-AU" altLang="zh-TW" sz="4300" b="1" dirty="0">
              <a:latin typeface="KaiTi" panose="02010609060101010101" pitchFamily="49" charset="-122"/>
              <a:ea typeface="KaiTi" panose="02010609060101010101" pitchFamily="49" charset="-122"/>
            </a:endParaRPr>
          </a:p>
          <a:p>
            <a:pPr marL="0" indent="0">
              <a:buNone/>
            </a:pPr>
            <a:r>
              <a:rPr lang="en-AU" altLang="zh-TW" sz="4300" b="1" dirty="0">
                <a:latin typeface="KaiTi" panose="02010609060101010101" pitchFamily="49" charset="-122"/>
                <a:ea typeface="KaiTi" panose="02010609060101010101" pitchFamily="49" charset="-122"/>
              </a:rPr>
              <a:t>   </a:t>
            </a:r>
            <a:r>
              <a:rPr lang="zh-TW" altLang="en-US" sz="4300" b="1" dirty="0">
                <a:latin typeface="KaiTi" panose="02010609060101010101" pitchFamily="49" charset="-122"/>
                <a:ea typeface="KaiTi" panose="02010609060101010101" pitchFamily="49" charset="-122"/>
              </a:rPr>
              <a:t>好，他的责任就是把国家的立场，表现出来！</a:t>
            </a:r>
            <a:endParaRPr lang="en-AU" altLang="zh-TW" sz="4300" b="1" dirty="0">
              <a:latin typeface="KaiTi" panose="02010609060101010101" pitchFamily="49" charset="-122"/>
              <a:ea typeface="KaiTi" panose="02010609060101010101" pitchFamily="49" charset="-122"/>
            </a:endParaRPr>
          </a:p>
          <a:p>
            <a:pPr marL="0" indent="0">
              <a:buNone/>
            </a:pPr>
            <a:endParaRPr lang="en-AU" altLang="zh-TW" sz="3600" b="1" dirty="0"/>
          </a:p>
          <a:p>
            <a:pPr marL="0" indent="0">
              <a:buNone/>
            </a:pPr>
            <a:r>
              <a:rPr lang="zh-TW" altLang="en-US" sz="4800" b="1" dirty="0">
                <a:solidFill>
                  <a:srgbClr val="7030A0"/>
                </a:solidFill>
              </a:rPr>
              <a:t>                 </a:t>
            </a:r>
            <a:r>
              <a:rPr lang="zh-TW" altLang="en-US" sz="4300" b="1" dirty="0">
                <a:solidFill>
                  <a:srgbClr val="7030A0"/>
                </a:solidFill>
                <a:latin typeface="KaiTi" panose="02010609060101010101" pitchFamily="49" charset="-122"/>
                <a:ea typeface="KaiTi" panose="02010609060101010101" pitchFamily="49" charset="-122"/>
              </a:rPr>
              <a:t>与外国的关系友好或疏远，</a:t>
            </a:r>
            <a:br>
              <a:rPr lang="en-AU" altLang="zh-TW" sz="4300" b="1" dirty="0">
                <a:solidFill>
                  <a:srgbClr val="7030A0"/>
                </a:solidFill>
                <a:latin typeface="KaiTi" panose="02010609060101010101" pitchFamily="49" charset="-122"/>
                <a:ea typeface="KaiTi" panose="02010609060101010101" pitchFamily="49" charset="-122"/>
              </a:rPr>
            </a:br>
            <a:r>
              <a:rPr lang="en-AU" altLang="zh-TW" sz="4300" b="1" dirty="0">
                <a:solidFill>
                  <a:srgbClr val="7030A0"/>
                </a:solidFill>
                <a:latin typeface="KaiTi" panose="02010609060101010101" pitchFamily="49" charset="-122"/>
                <a:ea typeface="KaiTi" panose="02010609060101010101" pitchFamily="49" charset="-122"/>
              </a:rPr>
              <a:t>        </a:t>
            </a:r>
            <a:r>
              <a:rPr lang="zh-TW" altLang="en-US" sz="4300" b="1" dirty="0">
                <a:solidFill>
                  <a:srgbClr val="7030A0"/>
                </a:solidFill>
                <a:latin typeface="KaiTi" panose="02010609060101010101" pitchFamily="49" charset="-122"/>
                <a:ea typeface="KaiTi" panose="02010609060101010101" pitchFamily="49" charset="-122"/>
              </a:rPr>
              <a:t>就要看大使的工作好与坏了</a:t>
            </a:r>
            <a:r>
              <a:rPr lang="zh-TW" altLang="en-US" sz="4300" dirty="0">
                <a:solidFill>
                  <a:srgbClr val="7030A0"/>
                </a:solidFill>
                <a:latin typeface="KaiTi" panose="02010609060101010101" pitchFamily="49" charset="-122"/>
                <a:ea typeface="KaiTi" panose="02010609060101010101" pitchFamily="49" charset="-122"/>
              </a:rPr>
              <a:t>。</a:t>
            </a:r>
            <a:endParaRPr lang="en-AU" sz="4300" dirty="0">
              <a:solidFill>
                <a:srgbClr val="7030A0"/>
              </a:solidFill>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02098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D805D-C73A-44F6-9D10-358D632AA41C}"/>
              </a:ext>
            </a:extLst>
          </p:cNvPr>
          <p:cNvSpPr>
            <a:spLocks noGrp="1"/>
          </p:cNvSpPr>
          <p:nvPr>
            <p:ph type="title"/>
          </p:nvPr>
        </p:nvSpPr>
        <p:spPr>
          <a:xfrm>
            <a:off x="838200" y="117987"/>
            <a:ext cx="10515600" cy="1179871"/>
          </a:xfrm>
        </p:spPr>
        <p:txBody>
          <a:bodyPr/>
          <a:lstStyle/>
          <a:p>
            <a:r>
              <a:rPr lang="zh-TW" altLang="en-US" dirty="0">
                <a:latin typeface="KaiTi" panose="02010609060101010101" pitchFamily="49" charset="-122"/>
                <a:ea typeface="KaiTi" panose="02010609060101010101" pitchFamily="49" charset="-122"/>
              </a:rPr>
              <a:t>     </a:t>
            </a:r>
            <a:r>
              <a:rPr lang="zh-TW" altLang="en-US" b="1" u="sng" dirty="0">
                <a:latin typeface="KaiTi" panose="02010609060101010101" pitchFamily="49" charset="-122"/>
                <a:ea typeface="KaiTi" panose="02010609060101010101" pitchFamily="49" charset="-122"/>
              </a:rPr>
              <a:t>怀恩堂要招募 “基督的使者”</a:t>
            </a:r>
            <a:r>
              <a:rPr lang="en-US" altLang="zh-TW" b="1" u="sng" dirty="0">
                <a:latin typeface="KaiTi" panose="02010609060101010101" pitchFamily="49" charset="-122"/>
                <a:ea typeface="KaiTi" panose="02010609060101010101" pitchFamily="49" charset="-122"/>
              </a:rPr>
              <a:t>!!!</a:t>
            </a:r>
            <a:endParaRPr lang="en-AU" b="1" u="sng"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0DD4B4E7-DA30-4301-8B4A-4CF3A63BB096}"/>
              </a:ext>
            </a:extLst>
          </p:cNvPr>
          <p:cNvSpPr>
            <a:spLocks noGrp="1"/>
          </p:cNvSpPr>
          <p:nvPr>
            <p:ph idx="1"/>
          </p:nvPr>
        </p:nvSpPr>
        <p:spPr>
          <a:xfrm>
            <a:off x="569167" y="1297858"/>
            <a:ext cx="11480265" cy="5324168"/>
          </a:xfrm>
        </p:spPr>
        <p:txBody>
          <a:bodyPr/>
          <a:lstStyle/>
          <a:p>
            <a:pPr marL="0" indent="0" algn="ctr">
              <a:buNone/>
            </a:pPr>
            <a:r>
              <a:rPr lang="zh-TW" altLang="en-US" sz="4000" b="1" dirty="0">
                <a:latin typeface="KaiTi" panose="02010609060101010101" pitchFamily="49" charset="-122"/>
                <a:ea typeface="KaiTi" panose="02010609060101010101" pitchFamily="49" charset="-122"/>
              </a:rPr>
              <a:t>应征者需具备以下是一些条件</a:t>
            </a:r>
            <a:r>
              <a:rPr lang="en-AU" altLang="zh-TW" sz="4000" b="1" dirty="0">
                <a:latin typeface="KaiTi" panose="02010609060101010101" pitchFamily="49" charset="-122"/>
                <a:ea typeface="KaiTi" panose="02010609060101010101" pitchFamily="49" charset="-122"/>
              </a:rPr>
              <a:t>;</a:t>
            </a:r>
          </a:p>
          <a:p>
            <a:pPr marL="0" indent="0">
              <a:buNone/>
            </a:pPr>
            <a:endParaRPr lang="en-AU" altLang="zh-TW" sz="4000" dirty="0">
              <a:latin typeface="KaiTi" panose="02010609060101010101" pitchFamily="49" charset="-122"/>
              <a:ea typeface="KaiTi" panose="02010609060101010101" pitchFamily="49" charset="-122"/>
            </a:endParaRPr>
          </a:p>
          <a:p>
            <a:pPr marL="0" indent="0">
              <a:buNone/>
            </a:pPr>
            <a:r>
              <a:rPr lang="en-US" altLang="zh-TW" sz="4000" b="1" dirty="0">
                <a:latin typeface="KaiTi" panose="02010609060101010101" pitchFamily="49" charset="-122"/>
                <a:ea typeface="KaiTi" panose="02010609060101010101" pitchFamily="49" charset="-122"/>
              </a:rPr>
              <a:t>1.</a:t>
            </a:r>
            <a:r>
              <a:rPr lang="zh-TW" altLang="en-US" sz="4000" b="1" dirty="0">
                <a:latin typeface="KaiTi" panose="02010609060101010101" pitchFamily="49" charset="-122"/>
                <a:ea typeface="KaiTi" panose="02010609060101010101" pitchFamily="49" charset="-122"/>
              </a:rPr>
              <a:t>巳受洗加入教会为会友</a:t>
            </a:r>
            <a:r>
              <a:rPr lang="en-US" altLang="zh-TW" sz="4000" b="1" dirty="0">
                <a:latin typeface="KaiTi" panose="02010609060101010101" pitchFamily="49" charset="-122"/>
                <a:ea typeface="KaiTi" panose="02010609060101010101" pitchFamily="49" charset="-122"/>
              </a:rPr>
              <a:t>5</a:t>
            </a:r>
            <a:r>
              <a:rPr lang="zh-TW" altLang="en-US" sz="4000" b="1" dirty="0">
                <a:latin typeface="KaiTi" panose="02010609060101010101" pitchFamily="49" charset="-122"/>
                <a:ea typeface="KaiTi" panose="02010609060101010101" pitchFamily="49" charset="-122"/>
              </a:rPr>
              <a:t>年</a:t>
            </a: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或</a:t>
            </a:r>
          </a:p>
          <a:p>
            <a:pPr marL="0" indent="0">
              <a:buNone/>
            </a:pPr>
            <a:r>
              <a:rPr lang="en-US" altLang="zh-TW" sz="4000" b="1" dirty="0">
                <a:latin typeface="KaiTi" panose="02010609060101010101" pitchFamily="49" charset="-122"/>
                <a:ea typeface="KaiTi" panose="02010609060101010101" pitchFamily="49" charset="-122"/>
              </a:rPr>
              <a:t>2.</a:t>
            </a:r>
            <a:r>
              <a:rPr lang="zh-TW" altLang="en-US" sz="4000" b="1" dirty="0">
                <a:latin typeface="KaiTi" panose="02010609060101010101" pitchFamily="49" charset="-122"/>
                <a:ea typeface="KaiTi" panose="02010609060101010101" pitchFamily="49" charset="-122"/>
              </a:rPr>
              <a:t>在教会热心事奉最少</a:t>
            </a:r>
            <a:r>
              <a:rPr lang="en-US" altLang="zh-TW" sz="4000" b="1" dirty="0">
                <a:latin typeface="KaiTi" panose="02010609060101010101" pitchFamily="49" charset="-122"/>
                <a:ea typeface="KaiTi" panose="02010609060101010101" pitchFamily="49" charset="-122"/>
              </a:rPr>
              <a:t>2</a:t>
            </a:r>
            <a:r>
              <a:rPr lang="zh-TW" altLang="en-US" sz="4000" b="1" dirty="0">
                <a:latin typeface="KaiTi" panose="02010609060101010101" pitchFamily="49" charset="-122"/>
                <a:ea typeface="KaiTi" panose="02010609060101010101" pitchFamily="49" charset="-122"/>
              </a:rPr>
              <a:t>年</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主席</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诗班</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司事</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招待</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主日学</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小组组长</a:t>
            </a: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或</a:t>
            </a:r>
          </a:p>
          <a:p>
            <a:pPr marL="0" indent="0">
              <a:buNone/>
            </a:pPr>
            <a:r>
              <a:rPr lang="en-US" altLang="zh-TW" sz="4000" b="1" dirty="0">
                <a:latin typeface="KaiTi" panose="02010609060101010101" pitchFamily="49" charset="-122"/>
                <a:ea typeface="KaiTi" panose="02010609060101010101" pitchFamily="49" charset="-122"/>
              </a:rPr>
              <a:t>3.</a:t>
            </a:r>
            <a:r>
              <a:rPr lang="zh-TW" altLang="en-US" sz="4000" b="1" dirty="0">
                <a:latin typeface="KaiTi" panose="02010609060101010101" pitchFamily="49" charset="-122"/>
                <a:ea typeface="KaiTi" panose="02010609060101010101" pitchFamily="49" charset="-122"/>
              </a:rPr>
              <a:t>曾担任教会执事一届</a:t>
            </a: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或</a:t>
            </a:r>
          </a:p>
          <a:p>
            <a:pPr marL="0" indent="0">
              <a:buNone/>
            </a:pPr>
            <a:r>
              <a:rPr lang="en-US" altLang="zh-TW" sz="4000" b="1" dirty="0">
                <a:latin typeface="KaiTi" panose="02010609060101010101" pitchFamily="49" charset="-122"/>
                <a:ea typeface="KaiTi" panose="02010609060101010101" pitchFamily="49" charset="-122"/>
              </a:rPr>
              <a:t>4.</a:t>
            </a:r>
            <a:r>
              <a:rPr lang="zh-TW" altLang="en-US" sz="4000" b="1" dirty="0">
                <a:latin typeface="KaiTi" panose="02010609060101010101" pitchFamily="49" charset="-122"/>
                <a:ea typeface="KaiTi" panose="02010609060101010101" pitchFamily="49" charset="-122"/>
              </a:rPr>
              <a:t>看完新旧圣经最少三次。</a:t>
            </a:r>
          </a:p>
          <a:p>
            <a:pPr marL="0" indent="0">
              <a:buNone/>
            </a:pPr>
            <a:endParaRPr lang="en-AU" dirty="0"/>
          </a:p>
        </p:txBody>
      </p:sp>
    </p:spTree>
    <p:extLst>
      <p:ext uri="{BB962C8B-B14F-4D97-AF65-F5344CB8AC3E}">
        <p14:creationId xmlns:p14="http://schemas.microsoft.com/office/powerpoint/2010/main" val="142197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547C0-DA5C-4D53-B361-68E82BBAD791}"/>
              </a:ext>
            </a:extLst>
          </p:cNvPr>
          <p:cNvSpPr>
            <a:spLocks noGrp="1"/>
          </p:cNvSpPr>
          <p:nvPr>
            <p:ph type="title"/>
          </p:nvPr>
        </p:nvSpPr>
        <p:spPr>
          <a:xfrm>
            <a:off x="838200" y="365125"/>
            <a:ext cx="10515600" cy="991727"/>
          </a:xfrm>
        </p:spPr>
        <p:txBody>
          <a:bodyPr/>
          <a:lstStyle/>
          <a:p>
            <a:pPr algn="ctr"/>
            <a:r>
              <a:rPr lang="zh-TW" altLang="en-US" b="1" dirty="0">
                <a:latin typeface="KaiTi" panose="02010609060101010101" pitchFamily="49" charset="-122"/>
                <a:ea typeface="KaiTi" panose="02010609060101010101" pitchFamily="49" charset="-122"/>
              </a:rPr>
              <a:t>   </a:t>
            </a:r>
            <a:r>
              <a:rPr lang="zh-TW" altLang="en-US" b="1" u="sng" dirty="0">
                <a:latin typeface="KaiTi" panose="02010609060101010101" pitchFamily="49" charset="-122"/>
                <a:ea typeface="KaiTi" panose="02010609060101010101" pitchFamily="49" charset="-122"/>
              </a:rPr>
              <a:t>成为基督使者的条件</a:t>
            </a:r>
            <a:r>
              <a:rPr lang="en-AU" altLang="zh-TW" b="1" dirty="0">
                <a:latin typeface="KaiTi" panose="02010609060101010101" pitchFamily="49" charset="-122"/>
                <a:ea typeface="KaiTi" panose="02010609060101010101" pitchFamily="49" charset="-122"/>
              </a:rPr>
              <a:t>;</a:t>
            </a:r>
            <a:endParaRPr lang="en-AU" b="1"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36168B3A-DC44-42BF-9E99-D5616105317E}"/>
              </a:ext>
            </a:extLst>
          </p:cNvPr>
          <p:cNvSpPr>
            <a:spLocks noGrp="1"/>
          </p:cNvSpPr>
          <p:nvPr>
            <p:ph idx="1"/>
          </p:nvPr>
        </p:nvSpPr>
        <p:spPr>
          <a:xfrm>
            <a:off x="475861" y="1504336"/>
            <a:ext cx="11514577" cy="5132438"/>
          </a:xfrm>
        </p:spPr>
        <p:txBody>
          <a:bodyPr>
            <a:normAutofit/>
          </a:bodyPr>
          <a:lstStyle/>
          <a:p>
            <a:pPr marL="0" indent="0">
              <a:buNone/>
            </a:pPr>
            <a:endParaRPr lang="en-AU" altLang="zh-TW" sz="4000" dirty="0"/>
          </a:p>
          <a:p>
            <a:pPr marL="0" indent="0">
              <a:buNone/>
            </a:pPr>
            <a:r>
              <a:rPr lang="zh-TW" altLang="en-US" sz="4400" b="1" dirty="0">
                <a:latin typeface="KaiTi" panose="02010609060101010101" pitchFamily="49" charset="-122"/>
                <a:ea typeface="KaiTi" panose="02010609060101010101" pitchFamily="49" charset="-122"/>
              </a:rPr>
              <a:t>  很简单</a:t>
            </a:r>
            <a:r>
              <a:rPr lang="en-US" altLang="zh-TW" sz="4400" b="1" dirty="0">
                <a:latin typeface="KaiTi" panose="02010609060101010101" pitchFamily="49" charset="-122"/>
                <a:ea typeface="KaiTi" panose="02010609060101010101" pitchFamily="49" charset="-122"/>
              </a:rPr>
              <a:t>: </a:t>
            </a:r>
          </a:p>
          <a:p>
            <a:pPr marL="742950" indent="-742950">
              <a:buAutoNum type="arabicPeriod"/>
            </a:pPr>
            <a:r>
              <a:rPr lang="zh-TW" altLang="en-US" sz="4400" b="1" dirty="0">
                <a:latin typeface="KaiTi" panose="02010609060101010101" pitchFamily="49" charset="-122"/>
                <a:ea typeface="KaiTi" panose="02010609060101010101" pitchFamily="49" charset="-122"/>
              </a:rPr>
              <a:t>你巳经是一个重生得救的基督徒。</a:t>
            </a:r>
            <a:endParaRPr lang="en-AU" altLang="zh-TW" sz="4400" b="1" dirty="0">
              <a:latin typeface="KaiTi" panose="02010609060101010101" pitchFamily="49" charset="-122"/>
              <a:ea typeface="KaiTi" panose="02010609060101010101" pitchFamily="49" charset="-122"/>
            </a:endParaRPr>
          </a:p>
          <a:p>
            <a:pPr marL="742950" indent="-742950">
              <a:buAutoNum type="arabicPeriod"/>
            </a:pPr>
            <a:r>
              <a:rPr lang="zh-TW" altLang="en-US" sz="4400" b="1" dirty="0">
                <a:latin typeface="KaiTi" panose="02010609060101010101" pitchFamily="49" charset="-122"/>
                <a:ea typeface="KaiTi" panose="02010609060101010101" pitchFamily="49" charset="-122"/>
              </a:rPr>
              <a:t>你愿意一生活出主的样式。</a:t>
            </a:r>
            <a:endParaRPr lang="en-AU" altLang="zh-TW" sz="4400" b="1" dirty="0">
              <a:latin typeface="KaiTi" panose="02010609060101010101" pitchFamily="49" charset="-122"/>
              <a:ea typeface="KaiTi" panose="02010609060101010101" pitchFamily="49" charset="-122"/>
            </a:endParaRPr>
          </a:p>
          <a:p>
            <a:pPr marL="742950" indent="-742950">
              <a:buAutoNum type="arabicPeriod"/>
            </a:pPr>
            <a:r>
              <a:rPr lang="zh-TW" altLang="en-US" sz="4400" b="1" dirty="0">
                <a:latin typeface="KaiTi" panose="02010609060101010101" pitchFamily="49" charset="-122"/>
                <a:ea typeface="KaiTi" panose="02010609060101010101" pitchFamily="49" charset="-122"/>
              </a:rPr>
              <a:t>你愿意引领别人认识主。</a:t>
            </a:r>
            <a:endParaRPr lang="en-AU" sz="44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23357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09E082-B52F-40FE-8FE0-5DC46EE56EC6}"/>
              </a:ext>
            </a:extLst>
          </p:cNvPr>
          <p:cNvSpPr>
            <a:spLocks noGrp="1"/>
          </p:cNvSpPr>
          <p:nvPr>
            <p:ph idx="1"/>
          </p:nvPr>
        </p:nvSpPr>
        <p:spPr>
          <a:xfrm>
            <a:off x="442452" y="501444"/>
            <a:ext cx="11444748" cy="6120581"/>
          </a:xfrm>
        </p:spPr>
        <p:txBody>
          <a:bodyPr/>
          <a:lstStyle/>
          <a:p>
            <a:pPr marL="0" indent="0" algn="ctr">
              <a:buNone/>
            </a:pPr>
            <a:r>
              <a:rPr lang="zh-TW" altLang="en-US" sz="4000" b="1" dirty="0">
                <a:latin typeface="KaiTi" panose="02010609060101010101" pitchFamily="49" charset="-122"/>
                <a:ea typeface="KaiTi" panose="02010609060101010101" pitchFamily="49" charset="-122"/>
              </a:rPr>
              <a:t>教会去年的主题</a:t>
            </a:r>
            <a:r>
              <a:rPr lang="en-US" altLang="zh-TW" sz="4000" b="1" dirty="0">
                <a:latin typeface="KaiTi" panose="02010609060101010101" pitchFamily="49" charset="-122"/>
                <a:ea typeface="KaiTi" panose="02010609060101010101" pitchFamily="49" charset="-122"/>
              </a:rPr>
              <a:t>: “</a:t>
            </a:r>
            <a:r>
              <a:rPr lang="zh-TW" altLang="en-US" sz="4000" b="1" dirty="0">
                <a:solidFill>
                  <a:srgbClr val="7030A0"/>
                </a:solidFill>
                <a:latin typeface="KaiTi" panose="02010609060101010101" pitchFamily="49" charset="-122"/>
                <a:ea typeface="KaiTi" panose="02010609060101010101" pitchFamily="49" charset="-122"/>
              </a:rPr>
              <a:t>在基督里长进</a:t>
            </a:r>
            <a:r>
              <a:rPr lang="zh-TW" altLang="en-US" sz="4000" b="1" dirty="0">
                <a:latin typeface="KaiTi" panose="02010609060101010101" pitchFamily="49" charset="-122"/>
                <a:ea typeface="KaiTi" panose="02010609060101010101" pitchFamily="49" charset="-122"/>
              </a:rPr>
              <a:t>” </a:t>
            </a:r>
            <a:endParaRPr lang="en-AU" altLang="zh-TW" sz="4000" b="1" dirty="0">
              <a:latin typeface="KaiTi" panose="02010609060101010101" pitchFamily="49" charset="-122"/>
              <a:ea typeface="KaiTi" panose="02010609060101010101" pitchFamily="49" charset="-122"/>
            </a:endParaRPr>
          </a:p>
          <a:p>
            <a:pPr marL="0" indent="0" algn="ctr">
              <a:buNone/>
            </a:pPr>
            <a:r>
              <a:rPr lang="zh-TW" altLang="en-US" sz="4000" b="1" dirty="0">
                <a:latin typeface="KaiTi" panose="02010609060101010101" pitchFamily="49" charset="-122"/>
                <a:ea typeface="KaiTi" panose="02010609060101010101" pitchFamily="49" charset="-122"/>
              </a:rPr>
              <a:t>跟我有关系</a:t>
            </a:r>
            <a:r>
              <a:rPr lang="en-US" altLang="zh-TW" sz="4000" b="1" dirty="0">
                <a:latin typeface="KaiTi" panose="02010609060101010101" pitchFamily="49" charset="-122"/>
                <a:ea typeface="KaiTi" panose="02010609060101010101" pitchFamily="49" charset="-122"/>
              </a:rPr>
              <a:t>, </a:t>
            </a:r>
          </a:p>
          <a:p>
            <a:pPr marL="0" indent="0" algn="ctr">
              <a:buNone/>
            </a:pPr>
            <a:r>
              <a:rPr lang="zh-TW" altLang="en-US" sz="4000" b="1" dirty="0">
                <a:latin typeface="KaiTi" panose="02010609060101010101" pitchFamily="49" charset="-122"/>
                <a:ea typeface="KaiTi" panose="02010609060101010101" pitchFamily="49" charset="-122"/>
              </a:rPr>
              <a:t>但今年的的主题 “</a:t>
            </a:r>
            <a:r>
              <a:rPr lang="zh-TW" altLang="en-US" sz="4000" b="1" dirty="0">
                <a:solidFill>
                  <a:srgbClr val="7030A0"/>
                </a:solidFill>
                <a:latin typeface="KaiTi" panose="02010609060101010101" pitchFamily="49" charset="-122"/>
                <a:ea typeface="KaiTi" panose="02010609060101010101" pitchFamily="49" charset="-122"/>
              </a:rPr>
              <a:t>作基督的使者</a:t>
            </a:r>
            <a:r>
              <a:rPr lang="zh-TW" altLang="en-US" sz="4000" b="1" dirty="0">
                <a:latin typeface="KaiTi" panose="02010609060101010101" pitchFamily="49" charset="-122"/>
                <a:ea typeface="KaiTi" panose="02010609060101010101" pitchFamily="49" charset="-122"/>
              </a:rPr>
              <a:t>”</a:t>
            </a:r>
            <a:endParaRPr lang="en-AU" altLang="zh-TW" sz="4000" b="1" dirty="0">
              <a:latin typeface="KaiTi" panose="02010609060101010101" pitchFamily="49" charset="-122"/>
              <a:ea typeface="KaiTi" panose="02010609060101010101" pitchFamily="49" charset="-122"/>
            </a:endParaRPr>
          </a:p>
          <a:p>
            <a:pPr marL="0" indent="0" algn="ctr">
              <a:buNone/>
            </a:pPr>
            <a:r>
              <a:rPr lang="zh-TW" altLang="en-US" sz="4000" b="1" dirty="0">
                <a:latin typeface="KaiTi" panose="02010609060101010101" pitchFamily="49" charset="-122"/>
                <a:ea typeface="KaiTi" panose="02010609060101010101" pitchFamily="49" charset="-122"/>
              </a:rPr>
              <a:t>好像跟我无关</a:t>
            </a:r>
            <a:r>
              <a:rPr lang="en-US" altLang="zh-TW" sz="4000" b="1" dirty="0">
                <a:latin typeface="KaiTi" panose="02010609060101010101" pitchFamily="49" charset="-122"/>
                <a:ea typeface="KaiTi" panose="02010609060101010101" pitchFamily="49" charset="-122"/>
              </a:rPr>
              <a:t>!</a:t>
            </a:r>
          </a:p>
          <a:p>
            <a:pPr marL="0" indent="0">
              <a:buNone/>
            </a:pPr>
            <a:endParaRPr lang="en-US" dirty="0"/>
          </a:p>
          <a:p>
            <a:pPr marL="0" indent="0">
              <a:buNone/>
            </a:pPr>
            <a:r>
              <a:rPr lang="zh-TW" altLang="en-US" sz="4000" b="1" dirty="0">
                <a:latin typeface="KaiTi" panose="02010609060101010101" pitchFamily="49" charset="-122"/>
                <a:ea typeface="KaiTi" panose="02010609060101010101" pitchFamily="49" charset="-122"/>
              </a:rPr>
              <a:t>“基督的使者”好似是属于牧师、传道人、长老、  </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执事 </a:t>
            </a:r>
            <a:r>
              <a:rPr lang="en-AU" altLang="zh-TW" sz="4000" b="1" dirty="0">
                <a:latin typeface="KaiTi" panose="02010609060101010101" pitchFamily="49" charset="-122"/>
                <a:ea typeface="KaiTi" panose="02010609060101010101" pitchFamily="49" charset="-122"/>
              </a:rPr>
              <a:t>?</a:t>
            </a:r>
          </a:p>
          <a:p>
            <a:pPr marL="0" indent="0">
              <a:buNone/>
            </a:pPr>
            <a:r>
              <a:rPr lang="zh-TW" altLang="en-US" sz="4000" b="1" dirty="0">
                <a:latin typeface="KaiTi" panose="02010609060101010101" pitchFamily="49" charset="-122"/>
                <a:ea typeface="KaiTi" panose="02010609060101010101" pitchFamily="49" charset="-122"/>
              </a:rPr>
              <a:t>  我只一个</a:t>
            </a:r>
            <a:r>
              <a:rPr lang="zh-TW" altLang="en-US" sz="4000" b="1" dirty="0">
                <a:solidFill>
                  <a:srgbClr val="FF0000"/>
                </a:solidFill>
                <a:latin typeface="KaiTi" panose="02010609060101010101" pitchFamily="49" charset="-122"/>
                <a:ea typeface="KaiTi" panose="02010609060101010101" pitchFamily="49" charset="-122"/>
              </a:rPr>
              <a:t>平信徒</a:t>
            </a:r>
            <a:r>
              <a:rPr lang="zh-TW" altLang="en-US" sz="4000" b="1" dirty="0">
                <a:latin typeface="KaiTi" panose="02010609060101010101" pitchFamily="49" charset="-122"/>
                <a:ea typeface="KaiTi" panose="02010609060101010101" pitchFamily="49" charset="-122"/>
              </a:rPr>
              <a:t>、在教会里只是一个小角色     </a:t>
            </a:r>
            <a:endParaRPr lang="en-AU" altLang="zh-TW" sz="4000" b="1" dirty="0">
              <a:latin typeface="KaiTi" panose="02010609060101010101" pitchFamily="49" charset="-122"/>
              <a:ea typeface="KaiTi" panose="02010609060101010101" pitchFamily="49" charset="-122"/>
            </a:endParaRPr>
          </a:p>
          <a:p>
            <a:pPr marL="0" indent="0">
              <a:buNone/>
            </a:pPr>
            <a:r>
              <a:rPr lang="en-AU" altLang="zh-TW" sz="4000" b="1" dirty="0">
                <a:latin typeface="KaiTi" panose="02010609060101010101" pitchFamily="49" charset="-122"/>
                <a:ea typeface="KaiTi" panose="02010609060101010101" pitchFamily="49" charset="-122"/>
              </a:rPr>
              <a:t>            </a:t>
            </a:r>
            <a:r>
              <a:rPr lang="en-US" altLang="zh-TW" sz="4000" b="1" dirty="0">
                <a:latin typeface="KaiTi" panose="02010609060101010101" pitchFamily="49" charset="-122"/>
                <a:ea typeface="KaiTi" panose="02010609060101010101" pitchFamily="49" charset="-122"/>
              </a:rPr>
              <a:t>small potatoes !</a:t>
            </a:r>
            <a:endParaRPr lang="en-AU" sz="40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120239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CD8FC-B693-46DA-9CB3-5999F95F70BA}"/>
              </a:ext>
            </a:extLst>
          </p:cNvPr>
          <p:cNvSpPr>
            <a:spLocks noGrp="1"/>
          </p:cNvSpPr>
          <p:nvPr>
            <p:ph type="title"/>
          </p:nvPr>
        </p:nvSpPr>
        <p:spPr>
          <a:xfrm>
            <a:off x="838200" y="0"/>
            <a:ext cx="10515600" cy="1106130"/>
          </a:xfrm>
        </p:spPr>
        <p:txBody>
          <a:bodyPr/>
          <a:lstStyle/>
          <a:p>
            <a:pPr algn="ctr"/>
            <a:r>
              <a:rPr lang="en-AU" b="1" dirty="0"/>
              <a:t>small potatoes !</a:t>
            </a:r>
          </a:p>
        </p:txBody>
      </p:sp>
      <p:pic>
        <p:nvPicPr>
          <p:cNvPr id="4" name="Content Placeholder 4">
            <a:extLst>
              <a:ext uri="{FF2B5EF4-FFF2-40B4-BE49-F238E27FC236}">
                <a16:creationId xmlns:a16="http://schemas.microsoft.com/office/drawing/2014/main" id="{020A8FD0-3B40-484E-B5EC-8B8869EE397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982" y="825910"/>
            <a:ext cx="11857702" cy="6032090"/>
          </a:xfrm>
        </p:spPr>
      </p:pic>
    </p:spTree>
    <p:extLst>
      <p:ext uri="{BB962C8B-B14F-4D97-AF65-F5344CB8AC3E}">
        <p14:creationId xmlns:p14="http://schemas.microsoft.com/office/powerpoint/2010/main" val="222296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20595AD-5EF7-4702-B5A5-48F9EAC6CE4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6095998" cy="3428998"/>
          </a:xfrm>
        </p:spPr>
      </p:pic>
      <p:pic>
        <p:nvPicPr>
          <p:cNvPr id="7" name="Picture 6">
            <a:extLst>
              <a:ext uri="{FF2B5EF4-FFF2-40B4-BE49-F238E27FC236}">
                <a16:creationId xmlns:a16="http://schemas.microsoft.com/office/drawing/2014/main" id="{282AD08B-2C3C-435A-A781-39D96C9EF7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5998" y="3428998"/>
            <a:ext cx="6096002" cy="3709221"/>
          </a:xfrm>
          <a:prstGeom prst="rect">
            <a:avLst/>
          </a:prstGeom>
        </p:spPr>
      </p:pic>
      <p:pic>
        <p:nvPicPr>
          <p:cNvPr id="11" name="Picture 10">
            <a:extLst>
              <a:ext uri="{FF2B5EF4-FFF2-40B4-BE49-F238E27FC236}">
                <a16:creationId xmlns:a16="http://schemas.microsoft.com/office/drawing/2014/main" id="{4787F779-B708-4D59-889E-7F2F4C11DA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5998" y="0"/>
            <a:ext cx="6096000" cy="3428999"/>
          </a:xfrm>
          <a:prstGeom prst="rect">
            <a:avLst/>
          </a:prstGeom>
        </p:spPr>
      </p:pic>
      <p:pic>
        <p:nvPicPr>
          <p:cNvPr id="13" name="Picture 12">
            <a:extLst>
              <a:ext uri="{FF2B5EF4-FFF2-40B4-BE49-F238E27FC236}">
                <a16:creationId xmlns:a16="http://schemas.microsoft.com/office/drawing/2014/main" id="{4A48FB80-0942-4028-9F7C-E9BAF87DF1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428997"/>
            <a:ext cx="6095996" cy="3561738"/>
          </a:xfrm>
          <a:prstGeom prst="rect">
            <a:avLst/>
          </a:prstGeom>
        </p:spPr>
      </p:pic>
    </p:spTree>
    <p:extLst>
      <p:ext uri="{BB962C8B-B14F-4D97-AF65-F5344CB8AC3E}">
        <p14:creationId xmlns:p14="http://schemas.microsoft.com/office/powerpoint/2010/main" val="1667352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39F4B-F1F9-43F0-9BFC-E3323B423315}"/>
              </a:ext>
            </a:extLst>
          </p:cNvPr>
          <p:cNvSpPr>
            <a:spLocks noGrp="1"/>
          </p:cNvSpPr>
          <p:nvPr>
            <p:ph type="title"/>
          </p:nvPr>
        </p:nvSpPr>
        <p:spPr>
          <a:xfrm>
            <a:off x="838200" y="132735"/>
            <a:ext cx="10515600" cy="943897"/>
          </a:xfrm>
        </p:spPr>
        <p:txBody>
          <a:bodyPr/>
          <a:lstStyle/>
          <a:p>
            <a:pPr algn="ctr"/>
            <a:r>
              <a:rPr lang="zh-CN" altLang="en-US" b="1" dirty="0">
                <a:latin typeface="KaiTi" panose="02010609060101010101" pitchFamily="49" charset="-122"/>
                <a:ea typeface="KaiTi" panose="02010609060101010101" pitchFamily="49" charset="-122"/>
              </a:rPr>
              <a:t>耶稣也是大使</a:t>
            </a:r>
            <a:r>
              <a:rPr lang="en-AU" altLang="zh-CN" b="1" dirty="0">
                <a:latin typeface="KaiTi" panose="02010609060101010101" pitchFamily="49" charset="-122"/>
                <a:ea typeface="KaiTi" panose="02010609060101010101" pitchFamily="49" charset="-122"/>
              </a:rPr>
              <a:t>!</a:t>
            </a:r>
            <a:endParaRPr lang="en-AU" b="1"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EBF25022-383E-4934-AA61-C3C3A8D828E9}"/>
              </a:ext>
            </a:extLst>
          </p:cNvPr>
          <p:cNvSpPr>
            <a:spLocks noGrp="1"/>
          </p:cNvSpPr>
          <p:nvPr>
            <p:ph idx="1"/>
          </p:nvPr>
        </p:nvSpPr>
        <p:spPr>
          <a:xfrm>
            <a:off x="191729" y="1179871"/>
            <a:ext cx="11842955" cy="5545394"/>
          </a:xfrm>
        </p:spPr>
        <p:txBody>
          <a:bodyPr>
            <a:normAutofit/>
          </a:bodyPr>
          <a:lstStyle/>
          <a:p>
            <a:pPr marL="0" indent="0">
              <a:buNone/>
            </a:pP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主耶稣从天父那里来到世上</a:t>
            </a:r>
            <a:r>
              <a:rPr lang="en-AU" altLang="zh-TW" sz="4000" b="1" dirty="0">
                <a:latin typeface="KaiTi" panose="02010609060101010101" pitchFamily="49" charset="-122"/>
                <a:ea typeface="KaiTi" panose="02010609060101010101" pitchFamily="49" charset="-122"/>
              </a:rPr>
              <a:t>,</a:t>
            </a:r>
            <a:r>
              <a:rPr lang="zh-TW" altLang="en-US" sz="4000" b="1" dirty="0">
                <a:latin typeface="KaiTi" panose="02010609060101010101" pitchFamily="49" charset="-122"/>
                <a:ea typeface="KaiTi" panose="02010609060101010101" pitchFamily="49" charset="-122"/>
              </a:rPr>
              <a:t> </a:t>
            </a: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祂将天父的心意让世人知道</a:t>
            </a:r>
            <a:r>
              <a:rPr lang="en-AU" altLang="zh-TW" sz="4000" b="1" dirty="0">
                <a:latin typeface="KaiTi" panose="02010609060101010101" pitchFamily="49" charset="-122"/>
                <a:ea typeface="KaiTi" panose="02010609060101010101" pitchFamily="49" charset="-122"/>
              </a:rPr>
              <a:t>!</a:t>
            </a:r>
          </a:p>
          <a:p>
            <a:pPr marL="0" indent="0">
              <a:buNone/>
            </a:pPr>
            <a:br>
              <a:rPr lang="en-AU" altLang="zh-TW" sz="4000" b="1" dirty="0">
                <a:latin typeface="KaiTi" panose="02010609060101010101" pitchFamily="49" charset="-122"/>
                <a:ea typeface="KaiTi" panose="02010609060101010101" pitchFamily="49" charset="-122"/>
              </a:rPr>
            </a:br>
            <a:r>
              <a:rPr lang="en-AU"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祂在十字架上流出宝血去使世人和神和好</a:t>
            </a:r>
            <a:r>
              <a:rPr lang="en-US" altLang="zh-TW" sz="4000" b="1" dirty="0">
                <a:latin typeface="KaiTi" panose="02010609060101010101" pitchFamily="49" charset="-122"/>
                <a:ea typeface="KaiTi" panose="02010609060101010101" pitchFamily="49" charset="-122"/>
              </a:rPr>
              <a:t>,</a:t>
            </a:r>
            <a:br>
              <a:rPr lang="en-US" altLang="zh-TW" sz="4000" b="1" dirty="0">
                <a:latin typeface="KaiTi" panose="02010609060101010101" pitchFamily="49" charset="-122"/>
                <a:ea typeface="KaiTi" panose="02010609060101010101" pitchFamily="49" charset="-122"/>
              </a:rPr>
            </a:b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重新建立一个和谐的关系。</a:t>
            </a:r>
            <a:br>
              <a:rPr lang="en-AU" altLang="zh-TW" sz="4000" b="1" dirty="0">
                <a:latin typeface="KaiTi" panose="02010609060101010101" pitchFamily="49" charset="-122"/>
                <a:ea typeface="KaiTi" panose="02010609060101010101" pitchFamily="49" charset="-122"/>
              </a:rPr>
            </a:br>
            <a:endParaRPr lang="en-AU" altLang="zh-TW" sz="4000" b="1" dirty="0">
              <a:latin typeface="KaiTi" panose="02010609060101010101" pitchFamily="49" charset="-122"/>
              <a:ea typeface="KaiTi" panose="02010609060101010101" pitchFamily="49" charset="-122"/>
            </a:endParaRPr>
          </a:p>
          <a:p>
            <a:pPr marL="0" indent="0" algn="ctr">
              <a:buNone/>
            </a:pPr>
            <a:r>
              <a:rPr lang="zh-CN" altLang="en-US" sz="4000" b="1" dirty="0">
                <a:latin typeface="KaiTi" panose="02010609060101010101" pitchFamily="49" charset="-122"/>
                <a:ea typeface="KaiTi" panose="02010609060101010101" pitchFamily="49" charset="-122"/>
              </a:rPr>
              <a:t>我们</a:t>
            </a:r>
            <a:r>
              <a:rPr lang="zh-TW" altLang="en-US" sz="4000" b="1" dirty="0">
                <a:latin typeface="KaiTi" panose="02010609060101010101" pitchFamily="49" charset="-122"/>
                <a:ea typeface="KaiTi" panose="02010609060101010101" pitchFamily="49" charset="-122"/>
              </a:rPr>
              <a:t>也是大使</a:t>
            </a:r>
            <a:r>
              <a:rPr lang="en-US" altLang="zh-TW" sz="4000" b="1" dirty="0">
                <a:latin typeface="KaiTi" panose="02010609060101010101" pitchFamily="49" charset="-122"/>
                <a:ea typeface="KaiTi" panose="02010609060101010101" pitchFamily="49" charset="-122"/>
              </a:rPr>
              <a:t>!</a:t>
            </a:r>
            <a:br>
              <a:rPr lang="en-US" altLang="zh-TW" sz="4000" b="1" dirty="0">
                <a:latin typeface="KaiTi" panose="02010609060101010101" pitchFamily="49" charset="-122"/>
                <a:ea typeface="KaiTi" panose="02010609060101010101" pitchFamily="49" charset="-122"/>
              </a:rPr>
            </a:b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当主耶稣离开世界</a:t>
            </a: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祂就托负了我们这个大使的身分</a:t>
            </a:r>
            <a:r>
              <a:rPr lang="en-US" altLang="zh-TW" sz="4000" b="1" dirty="0">
                <a:latin typeface="KaiTi" panose="02010609060101010101" pitchFamily="49" charset="-122"/>
                <a:ea typeface="KaiTi" panose="02010609060101010101" pitchFamily="49" charset="-122"/>
              </a:rPr>
              <a:t>, </a:t>
            </a:r>
            <a:r>
              <a:rPr lang="zh-TW" altLang="en-US" sz="4000" b="1" dirty="0">
                <a:latin typeface="KaiTi" panose="02010609060101010101" pitchFamily="49" charset="-122"/>
                <a:ea typeface="KaiTi" panose="02010609060101010101" pitchFamily="49" charset="-122"/>
              </a:rPr>
              <a:t>叫我们继续完成这个使世人和神和好的工作。</a:t>
            </a:r>
            <a:endParaRPr lang="en-AU" sz="40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237531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801</TotalTime>
  <Words>2172</Words>
  <Application>Microsoft Office PowerPoint</Application>
  <PresentationFormat>Widescreen</PresentationFormat>
  <Paragraphs>153</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KaiTi</vt:lpstr>
      <vt:lpstr>SimSun</vt:lpstr>
      <vt:lpstr>Arial</vt:lpstr>
      <vt:lpstr>Calibri</vt:lpstr>
      <vt:lpstr>Calibri Light</vt:lpstr>
      <vt:lpstr>Georgia</vt:lpstr>
      <vt:lpstr>Office Theme</vt:lpstr>
      <vt:lpstr>作基督的使者(二):- 受爱激励的使者  (哥林多后书 5:1-21) </vt:lpstr>
      <vt:lpstr>(一) 什么是基督的使者?</vt:lpstr>
      <vt:lpstr>           什么是大使?</vt:lpstr>
      <vt:lpstr>     怀恩堂要招募 “基督的使者”!!!</vt:lpstr>
      <vt:lpstr>   成为基督使者的条件;</vt:lpstr>
      <vt:lpstr>PowerPoint Presentation</vt:lpstr>
      <vt:lpstr>small potatoes !</vt:lpstr>
      <vt:lpstr>PowerPoint Presentation</vt:lpstr>
      <vt:lpstr>耶稣也是大使!</vt:lpstr>
      <vt:lpstr>PowerPoint Presentation</vt:lpstr>
      <vt:lpstr>PowerPoint Presentation</vt:lpstr>
      <vt:lpstr>PowerPoint Presentation</vt:lpstr>
      <vt:lpstr>(二)我是胜任的基督使者吗?</vt:lpstr>
      <vt:lpstr>PowerPoint Presentation</vt:lpstr>
      <vt:lpstr>(三)基督使者的背后动力? </vt:lpstr>
      <vt:lpstr>PowerPoint Presentation</vt:lpstr>
      <vt:lpstr>2019年世上最危险50个国家，基督徒在这些国家见证耶稣或跟随耶稣是要付上自由甚至性命的代价。</vt:lpstr>
      <vt:lpstr>{世上最危险的十个国家}</vt:lpstr>
      <vt:lpstr>所以我们要成为基督的使者，我们要从神那里支取力量，不能靠自己单打独斗! 我们或许可以从哥林多后书 5:10中可以得到提醒：</vt:lpstr>
      <vt:lpstr>PowerPoint Presentation</vt:lpstr>
      <vt:lpstr> [乙]、基督的爱激励我们  (林多5:14) </vt:lpstr>
      <vt:lpstr>PowerPoint Presentation</vt:lpstr>
      <vt:lpstr>PowerPoint Presentation</vt:lpstr>
      <vt:lpstr>PowerPoint Presentation</vt:lpstr>
      <vt:lpstr>PowerPoint Presentation</vt:lpstr>
      <vt:lpstr>(四)基督的使者最重要的使命?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作基督的使者(二)</dc:title>
  <dc:creator>Simon Chan</dc:creator>
  <cp:lastModifiedBy>Simon Chan</cp:lastModifiedBy>
  <cp:revision>79</cp:revision>
  <dcterms:created xsi:type="dcterms:W3CDTF">2020-01-07T06:48:45Z</dcterms:created>
  <dcterms:modified xsi:type="dcterms:W3CDTF">2020-01-18T10:41:49Z</dcterms:modified>
</cp:coreProperties>
</file>