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21"/>
  </p:notesMasterIdLst>
  <p:sldIdLst>
    <p:sldId id="324" r:id="rId2"/>
    <p:sldId id="337" r:id="rId3"/>
    <p:sldId id="381" r:id="rId4"/>
    <p:sldId id="393" r:id="rId5"/>
    <p:sldId id="348" r:id="rId6"/>
    <p:sldId id="397" r:id="rId7"/>
    <p:sldId id="373" r:id="rId8"/>
    <p:sldId id="371" r:id="rId9"/>
    <p:sldId id="398" r:id="rId10"/>
    <p:sldId id="399" r:id="rId11"/>
    <p:sldId id="356" r:id="rId12"/>
    <p:sldId id="400" r:id="rId13"/>
    <p:sldId id="401" r:id="rId14"/>
    <p:sldId id="402" r:id="rId15"/>
    <p:sldId id="396" r:id="rId16"/>
    <p:sldId id="378" r:id="rId17"/>
    <p:sldId id="403" r:id="rId18"/>
    <p:sldId id="404" r:id="rId19"/>
    <p:sldId id="405" r:id="rId2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24" autoAdjust="0"/>
  </p:normalViewPr>
  <p:slideViewPr>
    <p:cSldViewPr>
      <p:cViewPr varScale="1">
        <p:scale>
          <a:sx n="45" d="100"/>
          <a:sy n="45" d="100"/>
        </p:scale>
        <p:origin x="-50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CF5BCC2-1782-4FE5-9481-431AA6809EF4}" type="datetimeFigureOut">
              <a:rPr lang="en-AU"/>
              <a:pPr>
                <a:defRPr/>
              </a:pPr>
              <a:t>30/01/2020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1835FB9-6EED-43C5-BBDF-61932BF970C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</a:t>
            </a:fld>
            <a:endParaRPr lang="en-A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7544341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11</a:t>
            </a:fld>
            <a:endParaRPr lang="en-A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792357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286873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5040421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844621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8354497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4031902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2335548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329545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</a:t>
            </a:fld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94140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830044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5</a:t>
            </a:fld>
            <a:endParaRPr lang="en-A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042401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7</a:t>
            </a:fld>
            <a:endParaRPr lang="en-A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8</a:t>
            </a:fld>
            <a:endParaRPr lang="en-A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738575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D89CB-2575-49D5-AFB2-EC304C13D95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90C77-C0C3-416F-B6EE-49EB69948D7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26C22-F65A-469A-B87F-0D4F0428331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305A7-189C-412D-92C5-891FF131D2A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15F15-4DE2-4B8A-8864-C1C4C0F870B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2DCC4-6E5F-47C8-92CB-9F856FC3263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86EF8-446C-4FB5-A1F4-55B87BE939C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CB475-B34E-48FB-952C-2EA91C24072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BADDE-3AA4-4D3D-AB3A-45F4E825575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B69FD-9A08-4EF7-BE92-435739A521A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C7B46-8657-4A39-88A8-D8F6602E6B4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7C6B6D-4388-4A5A-92FF-3CE67B9E9D3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475656" y="836712"/>
            <a:ext cx="8352928" cy="9165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endParaRPr lang="en-AU" sz="800" b="1" dirty="0"/>
          </a:p>
          <a:p>
            <a:pPr marL="742950" indent="-742950">
              <a:lnSpc>
                <a:spcPct val="150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講道題目</a:t>
            </a:r>
            <a:r>
              <a:rPr lang="zh-TW" altLang="en-US" sz="4400" b="1" dirty="0">
                <a:latin typeface="DFKai-SB" pitchFamily="65" charset="-120"/>
                <a:ea typeface="DFKai-SB" pitchFamily="65" charset="-120"/>
              </a:rPr>
              <a:t>：</a:t>
            </a:r>
            <a:endParaRPr lang="en-AU" altLang="zh-TW" sz="4400" b="1" i="1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742950" indent="-742950">
              <a:lnSpc>
                <a:spcPct val="150000"/>
              </a:lnSpc>
            </a:pPr>
            <a:r>
              <a:rPr lang="zh-TW" altLang="en-US" sz="4400" b="1" dirty="0">
                <a:latin typeface="DFKai-SB" pitchFamily="65" charset="-120"/>
                <a:ea typeface="DFKai-SB" pitchFamily="65" charset="-120"/>
              </a:rPr>
              <a:t>在基督的恩典和知識上長進</a:t>
            </a:r>
            <a:endParaRPr lang="en-AU" altLang="zh-TW" sz="4400" b="1" dirty="0">
              <a:latin typeface="DFKai-SB" pitchFamily="65" charset="-120"/>
              <a:ea typeface="DFKai-SB" pitchFamily="65" charset="-120"/>
            </a:endParaRPr>
          </a:p>
          <a:p>
            <a:pPr marL="742950" indent="-742950">
              <a:lnSpc>
                <a:spcPct val="150000"/>
              </a:lnSpc>
            </a:pPr>
            <a:endParaRPr lang="en-AU" altLang="zh-TW" sz="1000" b="1" u="sng" dirty="0">
              <a:latin typeface="DFKai-SB" pitchFamily="65" charset="-120"/>
              <a:ea typeface="DFKai-SB" pitchFamily="65" charset="-120"/>
            </a:endParaRPr>
          </a:p>
          <a:p>
            <a:pPr marL="742950" indent="-742950">
              <a:lnSpc>
                <a:spcPct val="150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講道經文</a:t>
            </a:r>
            <a:r>
              <a:rPr lang="zh-TW" altLang="en-US" sz="4400" b="1" dirty="0">
                <a:latin typeface="DFKai-SB" pitchFamily="65" charset="-120"/>
                <a:ea typeface="DFKai-SB" pitchFamily="65" charset="-120"/>
              </a:rPr>
              <a:t>：</a:t>
            </a:r>
            <a:endParaRPr lang="en-US" altLang="zh-TW" sz="4400" b="1" dirty="0">
              <a:latin typeface="DFKai-SB" pitchFamily="65" charset="-120"/>
              <a:ea typeface="DFKai-SB" pitchFamily="65" charset="-120"/>
            </a:endParaRPr>
          </a:p>
          <a:p>
            <a:pPr marL="742950" indent="-742950">
              <a:lnSpc>
                <a:spcPct val="150000"/>
              </a:lnSpc>
            </a:pPr>
            <a:endParaRPr lang="en-US" altLang="zh-TW" sz="4400" b="1" dirty="0">
              <a:latin typeface="DFKai-SB" pitchFamily="65" charset="-120"/>
              <a:ea typeface="DFKai-SB" pitchFamily="65" charset="-120"/>
            </a:endParaRPr>
          </a:p>
          <a:p>
            <a:pPr marL="742950" indent="-742950">
              <a:lnSpc>
                <a:spcPct val="150000"/>
              </a:lnSpc>
            </a:pPr>
            <a:endParaRPr lang="en-AU" altLang="zh-TW" sz="4400" b="1" i="1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742950" indent="-742950">
              <a:lnSpc>
                <a:spcPct val="150000"/>
              </a:lnSpc>
            </a:pPr>
            <a:endParaRPr lang="en-US" altLang="zh-TW" sz="4800" b="1" dirty="0">
              <a:latin typeface="DFKai-SB" pitchFamily="65" charset="-120"/>
              <a:ea typeface="DFKai-SB" pitchFamily="65" charset="-120"/>
              <a:cs typeface="Ebrima" pitchFamily="2" charset="0"/>
            </a:endParaRPr>
          </a:p>
          <a:p>
            <a:pPr marL="742950" indent="-742950">
              <a:lnSpc>
                <a:spcPct val="150000"/>
              </a:lnSpc>
            </a:pPr>
            <a:endParaRPr lang="en-US" altLang="zh-TW" sz="4800" b="1" dirty="0">
              <a:latin typeface="DFKai-SB" pitchFamily="65" charset="-120"/>
              <a:ea typeface="DFKai-SB" pitchFamily="65" charset="-120"/>
              <a:cs typeface="Ebrima" pitchFamily="2" charset="0"/>
            </a:endParaRPr>
          </a:p>
          <a:p>
            <a:pPr marL="742950" indent="-742950">
              <a:lnSpc>
                <a:spcPct val="150000"/>
              </a:lnSpc>
            </a:pPr>
            <a:endParaRPr lang="zh-TW" altLang="en-US" sz="4800" b="1" dirty="0">
              <a:latin typeface="DFKai-SB" pitchFamily="65" charset="-120"/>
              <a:ea typeface="DFKai-SB" pitchFamily="65" charset="-120"/>
              <a:cs typeface="Ebrima" pitchFamily="2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75656" y="4869160"/>
            <a:ext cx="453650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TW" altLang="en-US" sz="44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彼得後書</a:t>
            </a:r>
            <a:r>
              <a:rPr lang="en-US" altLang="zh-TW" sz="4400" b="1" kern="100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3:18</a:t>
            </a:r>
            <a:endParaRPr kumimoji="0" lang="en-US" altLang="zh-TW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971600" y="1328292"/>
            <a:ext cx="7488832" cy="4100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馬太福音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16:23</a:t>
            </a:r>
          </a:p>
          <a:p>
            <a:pPr>
              <a:lnSpc>
                <a:spcPct val="125000"/>
              </a:lnSpc>
            </a:pPr>
            <a:endParaRPr lang="en-US" sz="800" b="1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耶穌轉過來，對著彼得說：撒但，退我後邊去吧！你是絆我腳的，因為你不體貼神的意思，只體貼人的意思。</a:t>
            </a:r>
          </a:p>
        </p:txBody>
      </p:sp>
    </p:spTree>
    <p:extLst>
      <p:ext uri="{BB962C8B-B14F-4D97-AF65-F5344CB8AC3E}">
        <p14:creationId xmlns:p14="http://schemas.microsoft.com/office/powerpoint/2010/main" xmlns="" val="3238454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115616" y="2116316"/>
            <a:ext cx="7200800" cy="236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路加福音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22:33</a:t>
            </a:r>
          </a:p>
          <a:p>
            <a:endParaRPr lang="en-US" altLang="zh-TW" sz="800" b="1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主啊，我就是同你下監，同你受死，也是甘心！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1670041"/>
            <a:ext cx="7848872" cy="325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約翰福音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18:10</a:t>
            </a:r>
          </a:p>
          <a:p>
            <a:endParaRPr lang="en-US" altLang="zh-TW" sz="800" b="1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西門彼得帶著一把刀，就拔出來，將大祭師的僕人砍了一刀，削掉他的右耳，那僕人名叫馬勒古。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9987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27584" y="1863411"/>
            <a:ext cx="7848872" cy="3131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路加福音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22:61-62</a:t>
            </a:r>
          </a:p>
          <a:p>
            <a:endParaRPr lang="en-US" altLang="zh-TW" sz="800" b="1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主轉過身來看彼得，彼得便想起主對他所說的話：今日雞叫以先，你要三次不認我。他就出去痛哭。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3485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971600" y="1628800"/>
            <a:ext cx="7488832" cy="390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約翰福音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21:3</a:t>
            </a:r>
          </a:p>
          <a:p>
            <a:endParaRPr lang="en-US" altLang="zh-TW" sz="800" b="1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西門彼得對他們說：我打魚去。他們說：我們也和你同去。他們就出去，上了船，那一夜並沒有打著甚麼。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5031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99592" y="2998626"/>
            <a:ext cx="7632848" cy="860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742950" indent="-742950">
              <a:lnSpc>
                <a:spcPct val="125000"/>
              </a:lnSpc>
            </a:pPr>
            <a:r>
              <a:rPr lang="en-US" altLang="zh-TW" sz="44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</a:t>
            </a:r>
            <a:r>
              <a:rPr lang="en-AU" altLang="zh-TW" sz="44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 </a:t>
            </a: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從在教會中事奉到靈命成熟 </a:t>
            </a:r>
            <a:endParaRPr lang="en-AU" altLang="zh-TW" sz="44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7534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81590" y="2060848"/>
            <a:ext cx="7380820" cy="236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使徒行傳</a:t>
            </a:r>
            <a:r>
              <a:rPr lang="zh-TW" altLang="en-US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5:29</a:t>
            </a:r>
            <a:endParaRPr lang="en-AU" altLang="zh-TW" sz="4400" b="1" u="sng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endParaRPr lang="en-US" altLang="zh-TW" sz="800" b="1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彼得和眾使徒回答說：順從神，不順從人，是應當的！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4974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09328" y="709249"/>
            <a:ext cx="8712968" cy="5439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使徒行傳</a:t>
            </a:r>
            <a:r>
              <a:rPr lang="zh-TW" altLang="en-US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15:7-11</a:t>
            </a:r>
          </a:p>
          <a:p>
            <a:endParaRPr lang="en-US" altLang="zh-TW" sz="800" b="1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諸位弟兄，你們知道神早已在你們中間揀選了我，叫外邦人從我口中得聽福音之道，而且相信。知道人心的神，也為他們作了見證，賜聖靈給他們正如我們一樣；又藉著信潔淨了他們的心，並不分他們、我們。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0408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09328" y="1817244"/>
            <a:ext cx="8712968" cy="3223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altLang="zh-TW" sz="800" b="1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現在為甚麼試探神，要把我們祖宗和我們所不能負的軛，放在門徒的頸項上呢？我們得救，乃是因主耶穌的恩，和他們一樣，這是我們所信的。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0584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81590" y="1676128"/>
            <a:ext cx="7380820" cy="3131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彼得後書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3:18</a:t>
            </a:r>
          </a:p>
          <a:p>
            <a:endParaRPr lang="en-US" altLang="zh-TW" sz="800" b="1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你們卻要在我們主救主耶穌基督的恩典和知識上有長進，願榮耀歸給祂，從今直到永遠。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6079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1678578"/>
            <a:ext cx="7848872" cy="3500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endParaRPr lang="en-AU" sz="800" b="1" dirty="0"/>
          </a:p>
          <a:p>
            <a:pPr>
              <a:lnSpc>
                <a:spcPct val="125000"/>
              </a:lnSpc>
            </a:pPr>
            <a:r>
              <a:rPr lang="zh-TW" altLang="en-US" sz="4000" b="1" u="sng" dirty="0">
                <a:latin typeface="DFKai-SB" pitchFamily="65" charset="-120"/>
                <a:ea typeface="DFKai-SB" pitchFamily="65" charset="-120"/>
                <a:cs typeface="Times New Roman" pitchFamily="18" charset="0"/>
              </a:rPr>
              <a:t>彼得後書</a:t>
            </a:r>
            <a:r>
              <a:rPr lang="en-US" altLang="zh-TW" sz="40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3:18</a:t>
            </a:r>
          </a:p>
          <a:p>
            <a:pPr>
              <a:lnSpc>
                <a:spcPct val="125000"/>
              </a:lnSpc>
            </a:pPr>
            <a:endParaRPr lang="en-US" altLang="zh-TW" sz="800" b="1" u="sng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你們卻要在我們主救主耶穌基督的恩典和知識上有長進。願榮耀歸給他，從今直到永遠。阿們！</a:t>
            </a:r>
            <a:endParaRPr lang="en-AU" sz="4000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1679154"/>
            <a:ext cx="7848872" cy="3499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endParaRPr lang="en-AU" sz="800" b="1" dirty="0"/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  <a:cs typeface="Times New Roman" pitchFamily="18" charset="0"/>
              </a:rPr>
              <a:t> </a:t>
            </a:r>
            <a:r>
              <a:rPr lang="zh-TW" altLang="en-US" sz="4000" b="1" u="sng" dirty="0">
                <a:latin typeface="DFKai-SB" pitchFamily="65" charset="-120"/>
                <a:ea typeface="DFKai-SB" pitchFamily="65" charset="-120"/>
                <a:cs typeface="Times New Roman" pitchFamily="18" charset="0"/>
              </a:rPr>
              <a:t>彼得靈命成長的過程</a:t>
            </a:r>
            <a:endParaRPr lang="en-AU" altLang="zh-TW" sz="4000" b="1" u="sng" dirty="0">
              <a:latin typeface="DFKai-SB" pitchFamily="65" charset="-12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endParaRPr lang="en-AU" altLang="zh-TW" sz="800" b="1" u="sng" dirty="0">
              <a:latin typeface="DFKai-SB" pitchFamily="65" charset="-12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40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40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從漁夫到成為主的門徒</a:t>
            </a:r>
            <a:endParaRPr lang="en-AU" altLang="zh-TW" sz="4000" b="1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40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40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從門徒到在教會中事奉</a:t>
            </a:r>
            <a:endParaRPr lang="en-AU" altLang="zh-TW" sz="4000" b="1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40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sz="40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從在教會中事奉到靈命成熟</a:t>
            </a:r>
            <a:endParaRPr lang="en-AU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2387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547664" y="2998241"/>
            <a:ext cx="6768752" cy="861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742950" indent="-742950">
              <a:lnSpc>
                <a:spcPct val="125000"/>
              </a:lnSpc>
            </a:pPr>
            <a:r>
              <a:rPr lang="en-AU" altLang="zh-TW" sz="44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 </a:t>
            </a: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從漁夫到成為主的門徒</a:t>
            </a:r>
            <a:endParaRPr lang="en-AU" altLang="zh-TW" sz="44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9855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043608" y="2148104"/>
            <a:ext cx="7488832" cy="256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哥林多後書</a:t>
            </a:r>
            <a:r>
              <a:rPr lang="en-US" altLang="zh-TW" sz="4400" b="1" u="sng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5:17</a:t>
            </a:r>
          </a:p>
          <a:p>
            <a:pPr>
              <a:lnSpc>
                <a:spcPct val="125000"/>
              </a:lnSpc>
            </a:pPr>
            <a:endParaRPr lang="en-US" sz="800" b="1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若有人在基督裏，他就是新造的人，舊事已過，都變成新的了。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547664" y="2998626"/>
            <a:ext cx="6768752" cy="860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742950" indent="-742950">
              <a:lnSpc>
                <a:spcPct val="125000"/>
              </a:lnSpc>
            </a:pPr>
            <a:r>
              <a:rPr lang="en-US" altLang="zh-TW" sz="44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</a:t>
            </a:r>
            <a:r>
              <a:rPr lang="en-AU" altLang="zh-TW" sz="44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 </a:t>
            </a:r>
            <a:r>
              <a:rPr lang="en-US" altLang="zh-TW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從門徒到在教會中事奉 </a:t>
            </a:r>
            <a:endParaRPr lang="en-AU" altLang="zh-TW" sz="44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7875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439652" y="1339294"/>
            <a:ext cx="6732748" cy="400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  <a:cs typeface="Times New Roman" pitchFamily="18" charset="0"/>
              </a:rPr>
              <a:t>馬太福音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16:15</a:t>
            </a:r>
          </a:p>
          <a:p>
            <a:pPr>
              <a:lnSpc>
                <a:spcPct val="125000"/>
              </a:lnSpc>
            </a:pPr>
            <a:endParaRPr lang="en-US" sz="800" b="1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你們說我是誰？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AU" altLang="zh-TW" sz="24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  <a:cs typeface="Times New Roman" pitchFamily="18" charset="0"/>
              </a:rPr>
              <a:t>馬太福音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16:16</a:t>
            </a:r>
          </a:p>
          <a:p>
            <a:pPr>
              <a:lnSpc>
                <a:spcPct val="125000"/>
              </a:lnSpc>
            </a:pPr>
            <a:endParaRPr lang="en-US" sz="700" b="1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你是基督，是永生神的兒子。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971600" y="1713012"/>
            <a:ext cx="7272808" cy="333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馬太福音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16:21</a:t>
            </a:r>
          </a:p>
          <a:p>
            <a:pPr>
              <a:lnSpc>
                <a:spcPct val="125000"/>
              </a:lnSpc>
            </a:pPr>
            <a:endParaRPr lang="en-US" sz="800" b="1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他必須上耶路撒冷去，受長老、祭司長、文士許多的苦，並且被殺，第三日復活。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971600" y="1713012"/>
            <a:ext cx="7488832" cy="333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馬太福音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16:22</a:t>
            </a:r>
          </a:p>
          <a:p>
            <a:pPr>
              <a:lnSpc>
                <a:spcPct val="125000"/>
              </a:lnSpc>
            </a:pPr>
            <a:endParaRPr lang="en-US" sz="800" b="1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彼得就拉著他，勸他說：主啊，萬不可如此！這事必不臨到你身上。</a:t>
            </a:r>
          </a:p>
        </p:txBody>
      </p:sp>
    </p:spTree>
    <p:extLst>
      <p:ext uri="{BB962C8B-B14F-4D97-AF65-F5344CB8AC3E}">
        <p14:creationId xmlns:p14="http://schemas.microsoft.com/office/powerpoint/2010/main" xmlns="" val="1901743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2339</TotalTime>
  <Words>773</Words>
  <Application>Microsoft Office PowerPoint</Application>
  <PresentationFormat>On-screen Show (4:3)</PresentationFormat>
  <Paragraphs>86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從家庭看靈性追求</dc:title>
  <dc:creator>Raymond Au</dc:creator>
  <cp:lastModifiedBy>Lei</cp:lastModifiedBy>
  <cp:revision>272</cp:revision>
  <dcterms:created xsi:type="dcterms:W3CDTF">2007-06-09T13:15:36Z</dcterms:created>
  <dcterms:modified xsi:type="dcterms:W3CDTF">2020-01-30T11:32:32Z</dcterms:modified>
</cp:coreProperties>
</file>