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1" r:id="rId1"/>
  </p:sldMasterIdLst>
  <p:notesMasterIdLst>
    <p:notesMasterId r:id="rId31"/>
  </p:notesMasterIdLst>
  <p:sldIdLst>
    <p:sldId id="324" r:id="rId2"/>
    <p:sldId id="337" r:id="rId3"/>
    <p:sldId id="381" r:id="rId4"/>
    <p:sldId id="382" r:id="rId5"/>
    <p:sldId id="374" r:id="rId6"/>
    <p:sldId id="346" r:id="rId7"/>
    <p:sldId id="393" r:id="rId8"/>
    <p:sldId id="348" r:id="rId9"/>
    <p:sldId id="350" r:id="rId10"/>
    <p:sldId id="395" r:id="rId11"/>
    <p:sldId id="373" r:id="rId12"/>
    <p:sldId id="371" r:id="rId13"/>
    <p:sldId id="354" r:id="rId14"/>
    <p:sldId id="356" r:id="rId15"/>
    <p:sldId id="396" r:id="rId16"/>
    <p:sldId id="378" r:id="rId17"/>
    <p:sldId id="379" r:id="rId18"/>
    <p:sldId id="360" r:id="rId19"/>
    <p:sldId id="383" r:id="rId20"/>
    <p:sldId id="389" r:id="rId21"/>
    <p:sldId id="361" r:id="rId22"/>
    <p:sldId id="363" r:id="rId23"/>
    <p:sldId id="384" r:id="rId24"/>
    <p:sldId id="385" r:id="rId25"/>
    <p:sldId id="387" r:id="rId26"/>
    <p:sldId id="388" r:id="rId27"/>
    <p:sldId id="390" r:id="rId28"/>
    <p:sldId id="391" r:id="rId29"/>
    <p:sldId id="392" r:id="rId30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4624" autoAdjust="0"/>
  </p:normalViewPr>
  <p:slideViewPr>
    <p:cSldViewPr>
      <p:cViewPr varScale="1">
        <p:scale>
          <a:sx n="81" d="100"/>
          <a:sy n="81" d="100"/>
        </p:scale>
        <p:origin x="1483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CF5BCC2-1782-4FE5-9481-431AA6809EF4}" type="datetimeFigureOut">
              <a:rPr lang="en-AU"/>
              <a:pPr>
                <a:defRPr/>
              </a:pPr>
              <a:t>30/12/2019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A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1835FB9-6EED-43C5-BBDF-61932BF970CB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</a:t>
            </a:fld>
            <a:endParaRPr lang="en-A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170038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11</a:t>
            </a:fld>
            <a:endParaRPr lang="en-AU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12</a:t>
            </a:fld>
            <a:endParaRPr lang="en-AU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13</a:t>
            </a:fld>
            <a:endParaRPr lang="en-AU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14</a:t>
            </a:fld>
            <a:endParaRPr lang="en-AU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44621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354497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662424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18</a:t>
            </a:fld>
            <a:endParaRPr lang="en-AU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31841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2</a:t>
            </a:fld>
            <a:endParaRPr lang="en-AU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20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027762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21</a:t>
            </a:fld>
            <a:endParaRPr lang="en-AU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22</a:t>
            </a:fld>
            <a:endParaRPr lang="en-AU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23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1075790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24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5792313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25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044220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26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8921703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27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6962379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28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0012099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29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252947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41409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20956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652764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6</a:t>
            </a:fld>
            <a:endParaRPr lang="en-A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300448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8</a:t>
            </a:fld>
            <a:endParaRPr lang="en-A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9</a:t>
            </a:fld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D89CB-2575-49D5-AFB2-EC304C13D954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90C77-C0C3-416F-B6EE-49EB69948D72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26C22-F65A-469A-B87F-0D4F0428331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305A7-189C-412D-92C5-891FF131D2A4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15F15-4DE2-4B8A-8864-C1C4C0F870B4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2DCC4-6E5F-47C8-92CB-9F856FC3263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86EF8-446C-4FB5-A1F4-55B87BE939C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CB475-B34E-48FB-952C-2EA91C240724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BADDE-3AA4-4D3D-AB3A-45F4E8255752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B69FD-9A08-4EF7-BE92-435739A521AC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C7B46-8657-4A39-88A8-D8F6602E6B4C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7C6B6D-4388-4A5A-92FF-3CE67B9E9D34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619672" y="356927"/>
            <a:ext cx="6264696" cy="9165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AU" sz="800" b="1" dirty="0"/>
          </a:p>
          <a:p>
            <a:endParaRPr lang="en-AU" sz="800" b="1" dirty="0"/>
          </a:p>
          <a:p>
            <a:pPr marL="742950" indent="-742950">
              <a:lnSpc>
                <a:spcPct val="150000"/>
              </a:lnSpc>
            </a:pPr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講道題目</a:t>
            </a:r>
            <a:r>
              <a:rPr lang="zh-TW" altLang="en-US" sz="4400" b="1" dirty="0">
                <a:latin typeface="DFKai-SB" pitchFamily="65" charset="-120"/>
                <a:ea typeface="DFKai-SB" pitchFamily="65" charset="-120"/>
              </a:rPr>
              <a:t>：</a:t>
            </a:r>
            <a:endParaRPr lang="en-AU" altLang="zh-TW" sz="4400" b="1" i="1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marL="742950" indent="-742950">
              <a:lnSpc>
                <a:spcPct val="150000"/>
              </a:lnSpc>
            </a:pPr>
            <a:r>
              <a:rPr lang="zh-TW" altLang="en-US" sz="4400" b="1" dirty="0">
                <a:latin typeface="DFKai-SB" pitchFamily="65" charset="-120"/>
                <a:ea typeface="DFKai-SB" pitchFamily="65" charset="-120"/>
              </a:rPr>
              <a:t>學習讚美神</a:t>
            </a:r>
            <a:endParaRPr lang="en-AU" altLang="zh-TW" sz="4400" b="1" dirty="0">
              <a:latin typeface="DFKai-SB" pitchFamily="65" charset="-120"/>
              <a:ea typeface="DFKai-SB" pitchFamily="65" charset="-120"/>
            </a:endParaRPr>
          </a:p>
          <a:p>
            <a:pPr marL="742950" indent="-742950">
              <a:lnSpc>
                <a:spcPct val="150000"/>
              </a:lnSpc>
            </a:pPr>
            <a:endParaRPr lang="en-AU" altLang="zh-TW" sz="2400" b="1" u="sng" dirty="0">
              <a:latin typeface="DFKai-SB" pitchFamily="65" charset="-120"/>
              <a:ea typeface="DFKai-SB" pitchFamily="65" charset="-120"/>
            </a:endParaRPr>
          </a:p>
          <a:p>
            <a:pPr marL="742950" indent="-742950">
              <a:lnSpc>
                <a:spcPct val="150000"/>
              </a:lnSpc>
            </a:pPr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講道經文</a:t>
            </a:r>
            <a:r>
              <a:rPr lang="zh-TW" altLang="en-US" sz="4400" b="1" dirty="0">
                <a:latin typeface="DFKai-SB" pitchFamily="65" charset="-120"/>
                <a:ea typeface="DFKai-SB" pitchFamily="65" charset="-120"/>
              </a:rPr>
              <a:t>：</a:t>
            </a:r>
            <a:endParaRPr lang="en-US" altLang="zh-TW" sz="4400" b="1" dirty="0">
              <a:latin typeface="DFKai-SB" pitchFamily="65" charset="-120"/>
              <a:ea typeface="DFKai-SB" pitchFamily="65" charset="-120"/>
            </a:endParaRPr>
          </a:p>
          <a:p>
            <a:pPr marL="742950" indent="-742950">
              <a:lnSpc>
                <a:spcPct val="150000"/>
              </a:lnSpc>
            </a:pPr>
            <a:endParaRPr lang="en-US" altLang="zh-TW" sz="4400" b="1" dirty="0">
              <a:latin typeface="DFKai-SB" pitchFamily="65" charset="-120"/>
              <a:ea typeface="DFKai-SB" pitchFamily="65" charset="-120"/>
            </a:endParaRPr>
          </a:p>
          <a:p>
            <a:pPr marL="742950" indent="-742950">
              <a:lnSpc>
                <a:spcPct val="150000"/>
              </a:lnSpc>
            </a:pPr>
            <a:endParaRPr lang="en-AU" altLang="zh-TW" sz="4400" b="1" i="1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marL="742950" indent="-742950">
              <a:lnSpc>
                <a:spcPct val="150000"/>
              </a:lnSpc>
            </a:pPr>
            <a:endParaRPr lang="en-US" altLang="zh-TW" sz="4800" b="1" dirty="0">
              <a:latin typeface="DFKai-SB" pitchFamily="65" charset="-120"/>
              <a:ea typeface="DFKai-SB" pitchFamily="65" charset="-120"/>
              <a:cs typeface="Ebrima" pitchFamily="2" charset="0"/>
            </a:endParaRPr>
          </a:p>
          <a:p>
            <a:pPr marL="742950" indent="-742950">
              <a:lnSpc>
                <a:spcPct val="150000"/>
              </a:lnSpc>
            </a:pPr>
            <a:endParaRPr lang="en-US" altLang="zh-TW" sz="4800" b="1" dirty="0">
              <a:latin typeface="DFKai-SB" pitchFamily="65" charset="-120"/>
              <a:ea typeface="DFKai-SB" pitchFamily="65" charset="-120"/>
              <a:cs typeface="Ebrima" pitchFamily="2" charset="0"/>
            </a:endParaRPr>
          </a:p>
          <a:p>
            <a:pPr marL="742950" indent="-742950">
              <a:lnSpc>
                <a:spcPct val="150000"/>
              </a:lnSpc>
            </a:pPr>
            <a:endParaRPr lang="zh-TW" altLang="en-US" sz="4800" b="1" dirty="0">
              <a:latin typeface="DFKai-SB" pitchFamily="65" charset="-120"/>
              <a:ea typeface="DFKai-SB" pitchFamily="65" charset="-120"/>
              <a:cs typeface="Ebrima" pitchFamily="2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619672" y="4437112"/>
            <a:ext cx="453650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zh-TW" altLang="en-US" sz="4400" b="1" kern="100" dirty="0">
                <a:ea typeface="DFKai-SB" panose="03000509000000000000" pitchFamily="65" charset="-120"/>
                <a:cs typeface="Times New Roman" panose="02020603050405020304" pitchFamily="18" charset="0"/>
              </a:rPr>
              <a:t>詩篇</a:t>
            </a:r>
            <a:r>
              <a:rPr lang="en-US" sz="4400" b="1" kern="100" dirty="0">
                <a:latin typeface="Times New Roman" panose="02020603050405020304" pitchFamily="18" charset="0"/>
                <a:ea typeface="DFKai-SB" panose="03000509000000000000" pitchFamily="65" charset="-120"/>
              </a:rPr>
              <a:t>146:1-10</a:t>
            </a:r>
            <a:endParaRPr kumimoji="0" lang="en-US" altLang="zh-TW" sz="4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DFKai-SB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555776" y="2998241"/>
            <a:ext cx="3816424" cy="861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742950" indent="-742950">
              <a:lnSpc>
                <a:spcPct val="125000"/>
              </a:lnSpc>
            </a:pPr>
            <a:r>
              <a:rPr lang="en-US" altLang="zh-TW" sz="4400" b="1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</a:t>
            </a:r>
            <a:r>
              <a:rPr lang="en-AU" altLang="zh-TW" sz="4400" b="1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 </a:t>
            </a:r>
            <a:r>
              <a:rPr lang="zh-TW" altLang="en-US" sz="4400" b="1" dirty="0">
                <a:ea typeface="DFKai-SB" panose="03000509000000000000" pitchFamily="65" charset="-120"/>
                <a:cs typeface="Times New Roman" panose="02020603050405020304" pitchFamily="18" charset="0"/>
              </a:rPr>
              <a:t>用口讚美神</a:t>
            </a:r>
            <a:endParaRPr lang="en-AU" altLang="zh-TW" sz="4400" b="1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71838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899592" y="2183659"/>
            <a:ext cx="7704856" cy="2561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dirty="0">
                <a:latin typeface="DFKai-SB" pitchFamily="65" charset="-120"/>
                <a:ea typeface="DFKai-SB" pitchFamily="65" charset="-120"/>
                <a:cs typeface="Times New Roman" pitchFamily="18" charset="0"/>
              </a:rPr>
              <a:t>詩篇</a:t>
            </a:r>
            <a:r>
              <a:rPr lang="en-US" altLang="zh-TW" sz="4400" b="1" u="sng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146:2</a:t>
            </a:r>
          </a:p>
          <a:p>
            <a:pPr>
              <a:lnSpc>
                <a:spcPct val="125000"/>
              </a:lnSpc>
            </a:pPr>
            <a:endParaRPr lang="en-US" sz="800" b="1" dirty="0">
              <a:latin typeface="Times New Roman" panose="02020603050405020304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我一生要讚美耶和華，我還活的時候，要歌頌我的神。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971600" y="558850"/>
            <a:ext cx="7272808" cy="5639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歷代志下</a:t>
            </a:r>
            <a:r>
              <a:rPr lang="en-US" altLang="zh-TW" sz="4400" b="1" u="sng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20:20-22</a:t>
            </a:r>
          </a:p>
          <a:p>
            <a:pPr>
              <a:lnSpc>
                <a:spcPct val="125000"/>
              </a:lnSpc>
            </a:pPr>
            <a:endParaRPr lang="en-US" sz="800" b="1" dirty="0">
              <a:latin typeface="Times New Roman" panose="02020603050405020304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次日，清早起來，往</a:t>
            </a:r>
            <a:r>
              <a:rPr lang="zh-TW" altLang="en-US" sz="4000" b="1" u="sng" dirty="0">
                <a:latin typeface="DFKai-SB" pitchFamily="65" charset="-120"/>
                <a:ea typeface="DFKai-SB" pitchFamily="65" charset="-120"/>
              </a:rPr>
              <a:t>提哥亞</a:t>
            </a: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的曠野去，出去的時候，約沙法站著說：猶大人和耶路撒冷的居民哪，要聽我說！信耶和華你們的神，就必立穩；信他的先知，就必亨通。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827584" y="339917"/>
            <a:ext cx="7776864" cy="6178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約沙法既與民商議了，就設立歌唱的人頌讚耶和華，使他們穿上聖潔的禮服，走在軍前讚美耶和華說：當稱謝耶和華，因他的慈愛永遠長存！眾人方唱歌讚美的時候，耶和華就派伏兵擊殺那來攻擊猶大人的亞捫人、摩押人和西珥山人，他們就打敗了。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899592" y="1639262"/>
            <a:ext cx="7416824" cy="3315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詩篇</a:t>
            </a:r>
            <a:r>
              <a:rPr lang="en-US" altLang="zh-TW" sz="4400" b="1" u="sng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145:21</a:t>
            </a:r>
          </a:p>
          <a:p>
            <a:endParaRPr lang="en-US" altLang="zh-TW" sz="2000" b="1" dirty="0">
              <a:latin typeface="Times New Roman" panose="02020603050405020304" pitchFamily="18" charset="0"/>
              <a:ea typeface="DFKai-SB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我的口要說出讚美耶和華的話，惟願凡有血氣的，都永永遠遠稱頌他的聖名！</a:t>
            </a:r>
            <a:endParaRPr lang="en-AU" sz="4000" dirty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483768" y="2852936"/>
            <a:ext cx="4356484" cy="861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742950" indent="-742950">
              <a:lnSpc>
                <a:spcPct val="125000"/>
              </a:lnSpc>
            </a:pPr>
            <a:r>
              <a:rPr lang="en-US" altLang="zh-TW" sz="4400" b="1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3</a:t>
            </a:r>
            <a:r>
              <a:rPr lang="en-AU" altLang="zh-TW" sz="4400" b="1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 </a:t>
            </a:r>
            <a:r>
              <a:rPr lang="zh-TW" altLang="en-US" sz="4400" b="1" dirty="0">
                <a:ea typeface="DFKai-SB" panose="03000509000000000000" pitchFamily="65" charset="-120"/>
                <a:cs typeface="Times New Roman" panose="02020603050405020304" pitchFamily="18" charset="0"/>
              </a:rPr>
              <a:t>用行動讚美神</a:t>
            </a:r>
            <a:endParaRPr lang="en-AU" altLang="zh-TW" sz="4400" b="1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075341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647564" y="1093969"/>
            <a:ext cx="7848872" cy="4670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詩篇</a:t>
            </a:r>
            <a:r>
              <a:rPr lang="en-US" altLang="zh-TW" sz="4400" b="1" u="sng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146:3-5</a:t>
            </a:r>
          </a:p>
          <a:p>
            <a:endParaRPr lang="en-US" altLang="zh-TW" sz="800" b="1" dirty="0">
              <a:latin typeface="Times New Roman" panose="02020603050405020304" pitchFamily="18" charset="0"/>
              <a:ea typeface="DFKai-SB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你們不要倚靠君王，不要倚靠世人，他一點不能幫助。他的氣一斷，就歸回塵土；他所打算的，當日就消滅了。以雅各的神為幫助，仰望耶和華他神的，這人便為有福！</a:t>
            </a:r>
            <a:endParaRPr lang="en-AU" sz="4000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349746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835696" y="1402002"/>
            <a:ext cx="5472608" cy="4053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altLang="zh-TW" sz="4400" b="1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4. </a:t>
            </a:r>
            <a:r>
              <a:rPr lang="zh-TW" altLang="en-US" sz="4400" b="1" dirty="0">
                <a:latin typeface="DFKai-SB" pitchFamily="65" charset="-120"/>
                <a:ea typeface="DFKai-SB" pitchFamily="65" charset="-120"/>
              </a:rPr>
              <a:t>讚美神應有的認定</a:t>
            </a:r>
            <a:endParaRPr lang="en-AU" altLang="zh-TW" sz="4400" b="1" dirty="0">
              <a:latin typeface="DFKai-SB" pitchFamily="65" charset="-120"/>
              <a:ea typeface="DFKai-SB" pitchFamily="65" charset="-120"/>
            </a:endParaRPr>
          </a:p>
          <a:p>
            <a:endParaRPr lang="en-AU" altLang="zh-TW" sz="800" b="1" dirty="0">
              <a:latin typeface="DFKai-SB" pitchFamily="65" charset="-120"/>
              <a:ea typeface="DFKai-SB" pitchFamily="65" charset="-120"/>
            </a:endParaRPr>
          </a:p>
          <a:p>
            <a:endParaRPr lang="en-US" altLang="zh-TW" sz="10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r>
              <a:rPr lang="en-US" altLang="zh-TW" sz="4000" b="1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(1) </a:t>
            </a: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認定神是創造的主</a:t>
            </a:r>
            <a:endParaRPr lang="en-AU" altLang="zh-TW" sz="40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r>
              <a:rPr lang="en-US" altLang="zh-TW" sz="4000" b="1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(2) </a:t>
            </a: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認定神是救贖的主</a:t>
            </a:r>
            <a:endParaRPr lang="en-AU" altLang="zh-TW" sz="40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r>
              <a:rPr lang="en-US" altLang="zh-TW" sz="4000" b="1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(3) </a:t>
            </a: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認定神是扶助的主</a:t>
            </a:r>
            <a:endParaRPr lang="en-AU" altLang="zh-TW" sz="40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r>
              <a:rPr lang="en-US" altLang="zh-TW" sz="4000" b="1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(4) </a:t>
            </a: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認定神是生命的主</a:t>
            </a:r>
            <a:endParaRPr lang="en-AU" sz="4000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477211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115616" y="2148104"/>
            <a:ext cx="7272808" cy="2561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詩篇</a:t>
            </a:r>
            <a:r>
              <a:rPr lang="en-US" altLang="zh-TW" sz="4400" b="1" u="sng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146:6</a:t>
            </a:r>
          </a:p>
          <a:p>
            <a:pPr>
              <a:lnSpc>
                <a:spcPct val="125000"/>
              </a:lnSpc>
            </a:pPr>
            <a:endParaRPr lang="en-US" sz="800" b="1" dirty="0">
              <a:latin typeface="Times New Roman" panose="02020603050405020304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耶和華造天、地、海和其中的萬物，他守誠實，直到永遠。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899592" y="1378663"/>
            <a:ext cx="7632848" cy="4100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詩篇</a:t>
            </a:r>
            <a:r>
              <a:rPr lang="en-US" altLang="zh-TW" sz="4400" b="1" u="sng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146:7-8</a:t>
            </a:r>
          </a:p>
          <a:p>
            <a:pPr>
              <a:lnSpc>
                <a:spcPct val="125000"/>
              </a:lnSpc>
            </a:pPr>
            <a:endParaRPr lang="en-US" sz="800" b="1" dirty="0">
              <a:latin typeface="Times New Roman" panose="02020603050405020304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他為受屈的伸寃，賜食物與飢餓的，耶和華釋放被囚的。耶和華開了瞎子的眼睛，耶和華扶起被壓下的人，耶和華喜愛義人。</a:t>
            </a:r>
          </a:p>
        </p:txBody>
      </p:sp>
    </p:spTree>
    <p:extLst>
      <p:ext uri="{BB962C8B-B14F-4D97-AF65-F5344CB8AC3E}">
        <p14:creationId xmlns:p14="http://schemas.microsoft.com/office/powerpoint/2010/main" val="2023812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755576" y="1755522"/>
            <a:ext cx="7848872" cy="3346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AU" sz="800" b="1" dirty="0"/>
          </a:p>
          <a:p>
            <a:endParaRPr lang="en-AU" sz="800" b="1" dirty="0"/>
          </a:p>
          <a:p>
            <a:pPr>
              <a:lnSpc>
                <a:spcPct val="125000"/>
              </a:lnSpc>
            </a:pPr>
            <a:r>
              <a:rPr lang="zh-TW" altLang="en-US" sz="4000" b="1" u="sng" dirty="0">
                <a:latin typeface="DFKai-SB" pitchFamily="65" charset="-120"/>
                <a:ea typeface="DFKai-SB" pitchFamily="65" charset="-120"/>
                <a:cs typeface="Times New Roman" pitchFamily="18" charset="0"/>
              </a:rPr>
              <a:t>啟示錄</a:t>
            </a:r>
            <a:r>
              <a:rPr lang="en-US" altLang="zh-TW" sz="4000" b="1" u="sng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19:1</a:t>
            </a:r>
            <a:endParaRPr lang="en-US" altLang="zh-TW" sz="800" dirty="0">
              <a:latin typeface="Times New Roman" panose="02020603050405020304" pitchFamily="18" charset="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ea typeface="DFKai-SB" panose="03000509000000000000" pitchFamily="65" charset="-120"/>
                <a:cs typeface="Times New Roman" panose="02020603050405020304" pitchFamily="18" charset="0"/>
              </a:rPr>
              <a:t>此後，我聽見好像群眾在天上大聲說：哈利路亞！救恩、榮耀、權能都屬乎我們的神。</a:t>
            </a:r>
            <a:endParaRPr lang="en-AU" sz="4000" dirty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899592" y="2148104"/>
            <a:ext cx="7632848" cy="2561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詩篇</a:t>
            </a:r>
            <a:r>
              <a:rPr lang="en-US" altLang="zh-TW" sz="4400" b="1" u="sng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146:9</a:t>
            </a:r>
          </a:p>
          <a:p>
            <a:pPr>
              <a:lnSpc>
                <a:spcPct val="125000"/>
              </a:lnSpc>
            </a:pPr>
            <a:endParaRPr lang="en-US" sz="800" b="1" dirty="0">
              <a:latin typeface="Times New Roman" panose="02020603050405020304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耶和華保護寄居的，扶持孤兒和寡婦，卻使惡人的道路彎曲。</a:t>
            </a:r>
          </a:p>
        </p:txBody>
      </p:sp>
    </p:spTree>
    <p:extLst>
      <p:ext uri="{BB962C8B-B14F-4D97-AF65-F5344CB8AC3E}">
        <p14:creationId xmlns:p14="http://schemas.microsoft.com/office/powerpoint/2010/main" val="22865621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755576" y="2051924"/>
            <a:ext cx="7920880" cy="2754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endParaRPr lang="en-AU" altLang="zh-TW" sz="1000" b="1" u="sng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箴言</a:t>
            </a:r>
            <a:r>
              <a:rPr lang="en-US" altLang="zh-TW" sz="4400" b="1" u="sng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3:27</a:t>
            </a:r>
          </a:p>
          <a:p>
            <a:pPr>
              <a:lnSpc>
                <a:spcPct val="125000"/>
              </a:lnSpc>
            </a:pPr>
            <a:endParaRPr lang="en-US" sz="800" b="1" dirty="0">
              <a:latin typeface="Times New Roman" panose="02020603050405020304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你手若有行善的力量，不可推辭，就當向那應得的人施行。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971600" y="1763383"/>
            <a:ext cx="7488832" cy="3331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詩篇</a:t>
            </a:r>
            <a:r>
              <a:rPr lang="en-US" altLang="zh-TW" sz="4400" b="1" u="sng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146:10</a:t>
            </a:r>
          </a:p>
          <a:p>
            <a:pPr>
              <a:lnSpc>
                <a:spcPct val="125000"/>
              </a:lnSpc>
            </a:pPr>
            <a:endParaRPr lang="en-US" sz="800" b="1" u="sng" dirty="0">
              <a:latin typeface="Times New Roman" panose="02020603050405020304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耶和華要作王，直到永遠。錫安哪，你的神要作王，直到萬代！你們要讚美耶和華！</a:t>
            </a:r>
            <a:endParaRPr lang="en-AU" sz="4000" dirty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683568" y="116632"/>
            <a:ext cx="8064896" cy="6255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2000" b="1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 </a:t>
            </a:r>
            <a:r>
              <a:rPr lang="zh-TW" altLang="en-US" sz="4400" b="1" u="sng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一位美國內戰無名戰士的禱告</a:t>
            </a:r>
            <a:endParaRPr lang="en-AU" altLang="zh-TW" sz="4400" b="1" u="sng" dirty="0">
              <a:latin typeface="DFKai-SB" panose="03000509000000000000" pitchFamily="65" charset="-120"/>
              <a:ea typeface="DFKai-SB" panose="03000509000000000000" pitchFamily="65" charset="-12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endParaRPr lang="en-AU" altLang="zh-TW" sz="800" b="1" u="sng" dirty="0">
              <a:latin typeface="DFKai-SB" panose="03000509000000000000" pitchFamily="65" charset="-120"/>
              <a:ea typeface="DFKai-SB" panose="03000509000000000000" pitchFamily="65" charset="-12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 我曾求神賜我力量使我可以成功</a:t>
            </a: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 神卻使我軟弱讓我學習謙卑順服</a:t>
            </a:r>
            <a:endParaRPr lang="en-AU" altLang="zh-TW" sz="40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endParaRPr lang="en-AU" altLang="zh-TW" sz="8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endParaRPr lang="zh-TW" altLang="en-US" sz="8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 我曾求神賜我健康使我能做大事</a:t>
            </a: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 神卻使我有病使我能做更好的事</a:t>
            </a:r>
            <a:endParaRPr lang="en-AU" altLang="zh-TW" sz="40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endParaRPr lang="en-AU" altLang="zh-TW" sz="8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endParaRPr lang="zh-TW" altLang="en-US" sz="8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 我曾求神賜給我財富可享受快樂</a:t>
            </a: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 神卻賜我貧窮使我成為聰明的人</a:t>
            </a:r>
          </a:p>
        </p:txBody>
      </p:sp>
    </p:spTree>
    <p:extLst>
      <p:ext uri="{BB962C8B-B14F-4D97-AF65-F5344CB8AC3E}">
        <p14:creationId xmlns:p14="http://schemas.microsoft.com/office/powerpoint/2010/main" val="23496424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755576" y="548680"/>
            <a:ext cx="7990964" cy="540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endParaRPr lang="en-AU" altLang="zh-TW" sz="800" b="1" u="sng" dirty="0">
              <a:latin typeface="DFKai-SB" panose="03000509000000000000" pitchFamily="65" charset="-120"/>
              <a:ea typeface="DFKai-SB" panose="03000509000000000000" pitchFamily="65" charset="-12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 我曾求神賜我權柄使我得人稱讚</a:t>
            </a: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 神卻賜我軟弱教導我學習需要神</a:t>
            </a:r>
          </a:p>
          <a:p>
            <a:pPr>
              <a:lnSpc>
                <a:spcPct val="125000"/>
              </a:lnSpc>
            </a:pPr>
            <a:endParaRPr lang="en-AU" altLang="zh-TW" sz="8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endParaRPr lang="zh-TW" altLang="en-US" sz="8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 我曾求神賜我一切使我享受生命</a:t>
            </a: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 神卻賜我生命使我可以享受一切</a:t>
            </a:r>
          </a:p>
          <a:p>
            <a:pPr>
              <a:lnSpc>
                <a:spcPct val="125000"/>
              </a:lnSpc>
            </a:pPr>
            <a:endParaRPr lang="en-AU" altLang="zh-TW" sz="8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endParaRPr lang="zh-TW" altLang="en-US" sz="8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 我所求一無所獲卻得到所盼望的</a:t>
            </a: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 在眾人當中我是最富裕蒙祝福的</a:t>
            </a:r>
          </a:p>
        </p:txBody>
      </p:sp>
    </p:spTree>
    <p:extLst>
      <p:ext uri="{BB962C8B-B14F-4D97-AF65-F5344CB8AC3E}">
        <p14:creationId xmlns:p14="http://schemas.microsoft.com/office/powerpoint/2010/main" val="27115595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647564" y="1093969"/>
            <a:ext cx="7848872" cy="4670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使徒行傳</a:t>
            </a:r>
            <a:r>
              <a:rPr lang="en-US" altLang="zh-TW" sz="4400" b="1" u="sng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16:25-26</a:t>
            </a:r>
          </a:p>
          <a:p>
            <a:endParaRPr lang="en-US" altLang="zh-TW" sz="800" b="1" dirty="0">
              <a:latin typeface="Times New Roman" panose="02020603050405020304" pitchFamily="18" charset="0"/>
              <a:ea typeface="DFKai-SB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約在半夜，保羅和西拉禱告唱詩讚美神，眾囚犯也側耳而聽。忽然地大震動，甚至監牢的地基都搖動了，監門立刻全開，眾囚犯的鎖鍊也都鬆開了。</a:t>
            </a:r>
            <a:endParaRPr lang="en-AU" sz="4000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970762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647564" y="2248131"/>
            <a:ext cx="7848872" cy="236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使徒行傳</a:t>
            </a:r>
            <a:r>
              <a:rPr lang="en-US" altLang="zh-TW" sz="4400" b="1" u="sng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16:31</a:t>
            </a:r>
          </a:p>
          <a:p>
            <a:endParaRPr lang="en-US" altLang="zh-TW" sz="800" b="1" dirty="0">
              <a:latin typeface="Times New Roman" panose="02020603050405020304" pitchFamily="18" charset="0"/>
              <a:ea typeface="DFKai-SB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他們說：當信主耶穌，你和你一家都必得救。</a:t>
            </a:r>
            <a:endParaRPr lang="en-AU" sz="4000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146372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979712" y="1191816"/>
            <a:ext cx="5400600" cy="4208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zh-TW" altLang="en-US" sz="4400" b="1" dirty="0">
                <a:latin typeface="DFKai-SB" pitchFamily="65" charset="-120"/>
                <a:ea typeface="DFKai-SB" pitchFamily="65" charset="-120"/>
              </a:rPr>
              <a:t>   </a:t>
            </a:r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讚美耶和華</a:t>
            </a:r>
            <a:endParaRPr lang="en-AU" altLang="zh-TW" sz="4400" b="1" u="sng" dirty="0">
              <a:latin typeface="DFKai-SB" pitchFamily="65" charset="-120"/>
              <a:ea typeface="DFKai-SB" pitchFamily="65" charset="-120"/>
            </a:endParaRPr>
          </a:p>
          <a:p>
            <a:pPr algn="ctr"/>
            <a:endParaRPr lang="en-US" altLang="zh-TW" sz="800" b="1" dirty="0">
              <a:latin typeface="Times New Roman" panose="02020603050405020304" pitchFamily="18" charset="0"/>
              <a:ea typeface="DFKai-SB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endParaRPr lang="en-AU" altLang="zh-TW" sz="8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我的心哪，要歌唱</a:t>
            </a: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我的咀唇，要傳揚</a:t>
            </a:r>
            <a:endParaRPr lang="en-AU" altLang="zh-TW" sz="40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endParaRPr lang="zh-TW" altLang="en-US" sz="8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傳說主可畏之事和能力</a:t>
            </a: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稱祂聖名，尊貴榮耀</a:t>
            </a:r>
          </a:p>
        </p:txBody>
      </p:sp>
    </p:spTree>
    <p:extLst>
      <p:ext uri="{BB962C8B-B14F-4D97-AF65-F5344CB8AC3E}">
        <p14:creationId xmlns:p14="http://schemas.microsoft.com/office/powerpoint/2010/main" val="15497922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195736" y="1663354"/>
            <a:ext cx="5112568" cy="353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endParaRPr lang="en-US" altLang="zh-TW" sz="800" b="1" dirty="0">
              <a:latin typeface="Times New Roman" panose="02020603050405020304" pitchFamily="18" charset="0"/>
              <a:ea typeface="DFKai-SB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我要一生讚美耶和華</a:t>
            </a:r>
            <a:endParaRPr lang="en-AU" altLang="zh-TW" sz="40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endParaRPr lang="zh-TW" altLang="en-US" sz="8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當我還活的時候</a:t>
            </a:r>
            <a:endParaRPr lang="zh-TW" altLang="en-US" sz="8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要歌頌我主祂的好</a:t>
            </a:r>
            <a:endParaRPr lang="en-AU" altLang="zh-TW" sz="40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endParaRPr lang="zh-TW" altLang="en-US" sz="8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祂廣大無限慈愛</a:t>
            </a:r>
          </a:p>
        </p:txBody>
      </p:sp>
    </p:spTree>
    <p:extLst>
      <p:ext uri="{BB962C8B-B14F-4D97-AF65-F5344CB8AC3E}">
        <p14:creationId xmlns:p14="http://schemas.microsoft.com/office/powerpoint/2010/main" val="35048151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619672" y="1201690"/>
            <a:ext cx="6840760" cy="4454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endParaRPr lang="en-US" altLang="zh-TW" sz="800" b="1" dirty="0">
              <a:latin typeface="Times New Roman" panose="02020603050405020304" pitchFamily="18" charset="0"/>
              <a:ea typeface="DFKai-SB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我要一生仰望耶和華</a:t>
            </a:r>
            <a:endParaRPr lang="en-AU" altLang="zh-TW" sz="40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endParaRPr lang="zh-TW" altLang="en-US" sz="8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祂守誠實直到永遠</a:t>
            </a:r>
            <a:endParaRPr lang="zh-TW" altLang="en-US" sz="8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祂還會保護祂所愛，祂所寶貴</a:t>
            </a:r>
            <a:endParaRPr lang="en-AU" altLang="zh-TW" sz="40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endParaRPr lang="zh-TW" altLang="en-US" sz="8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直到萬世，主要作王</a:t>
            </a:r>
            <a:endParaRPr lang="en-AU" altLang="zh-TW" sz="40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endParaRPr lang="zh-TW" altLang="en-US" sz="8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祂的國存到萬代</a:t>
            </a:r>
          </a:p>
        </p:txBody>
      </p:sp>
    </p:spTree>
    <p:extLst>
      <p:ext uri="{BB962C8B-B14F-4D97-AF65-F5344CB8AC3E}">
        <p14:creationId xmlns:p14="http://schemas.microsoft.com/office/powerpoint/2010/main" val="820625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755576" y="1370801"/>
            <a:ext cx="7848872" cy="411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AU" sz="800" b="1" dirty="0"/>
          </a:p>
          <a:p>
            <a:endParaRPr lang="en-AU" sz="800" b="1" dirty="0"/>
          </a:p>
          <a:p>
            <a:pPr>
              <a:lnSpc>
                <a:spcPct val="125000"/>
              </a:lnSpc>
            </a:pPr>
            <a:r>
              <a:rPr lang="zh-TW" altLang="en-US" sz="4000" b="1" u="sng" dirty="0">
                <a:latin typeface="DFKai-SB" pitchFamily="65" charset="-120"/>
                <a:ea typeface="DFKai-SB" pitchFamily="65" charset="-120"/>
                <a:cs typeface="Times New Roman" pitchFamily="18" charset="0"/>
              </a:rPr>
              <a:t>啟示錄</a:t>
            </a:r>
            <a:r>
              <a:rPr lang="en-US" altLang="zh-TW" sz="4000" b="1" u="sng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19:3-4</a:t>
            </a:r>
            <a:endParaRPr lang="en-US" altLang="zh-TW" sz="800" dirty="0">
              <a:latin typeface="Times New Roman" panose="02020603050405020304" pitchFamily="18" charset="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ea typeface="DFKai-SB" panose="03000509000000000000" pitchFamily="65" charset="-120"/>
                <a:cs typeface="Times New Roman" panose="02020603050405020304" pitchFamily="18" charset="0"/>
              </a:rPr>
              <a:t>又說：哈利路亞！燒淫婦的煙往上冒，直到永永遠遠。那二十四位長老，與四活物，就俯伏敬拜坐寶座的神說：阿們，哈利路亞！</a:t>
            </a:r>
            <a:endParaRPr lang="en-AU" sz="4000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32387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683568" y="1755522"/>
            <a:ext cx="7920880" cy="3346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AU" sz="800" b="1" dirty="0"/>
          </a:p>
          <a:p>
            <a:endParaRPr lang="en-AU" sz="800" b="1" dirty="0"/>
          </a:p>
          <a:p>
            <a:pPr>
              <a:lnSpc>
                <a:spcPct val="125000"/>
              </a:lnSpc>
            </a:pPr>
            <a:r>
              <a:rPr lang="zh-TW" altLang="en-US" sz="4000" b="1" u="sng" dirty="0">
                <a:latin typeface="DFKai-SB" pitchFamily="65" charset="-120"/>
                <a:ea typeface="DFKai-SB" pitchFamily="65" charset="-120"/>
                <a:cs typeface="Times New Roman" pitchFamily="18" charset="0"/>
              </a:rPr>
              <a:t>啟示錄</a:t>
            </a:r>
            <a:r>
              <a:rPr lang="en-US" altLang="zh-TW" sz="4000" b="1" u="sng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19:6</a:t>
            </a:r>
            <a:endParaRPr lang="en-US" altLang="zh-TW" sz="800" dirty="0">
              <a:latin typeface="Times New Roman" panose="02020603050405020304" pitchFamily="18" charset="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ea typeface="DFKai-SB" panose="03000509000000000000" pitchFamily="65" charset="-120"/>
                <a:cs typeface="Times New Roman" panose="02020603050405020304" pitchFamily="18" charset="0"/>
              </a:rPr>
              <a:t>我聽見好像群眾的聲音，眾水的聲音，大雷的聲音，說：哈利路亞！因為主我們的神，全能者作王了。</a:t>
            </a:r>
            <a:endParaRPr lang="en-AU" sz="4000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48285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899592" y="1063192"/>
            <a:ext cx="7776864" cy="4731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AU" sz="800" b="1" dirty="0"/>
          </a:p>
          <a:p>
            <a:endParaRPr lang="en-AU" sz="800" b="1" dirty="0"/>
          </a:p>
          <a:p>
            <a:pPr>
              <a:lnSpc>
                <a:spcPct val="125000"/>
              </a:lnSpc>
            </a:pPr>
            <a:endParaRPr lang="en-US" altLang="zh-TW" sz="800" dirty="0">
              <a:latin typeface="Times New Roman" panose="02020603050405020304" pitchFamily="18" charset="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ea typeface="DFKai-SB" panose="03000509000000000000" pitchFamily="65" charset="-120"/>
                <a:cs typeface="Times New Roman" panose="02020603050405020304" pitchFamily="18" charset="0"/>
              </a:rPr>
              <a:t>哈利路亞</a:t>
            </a:r>
            <a:r>
              <a:rPr lang="en-AU" altLang="zh-TW" sz="4000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Hallelujah</a:t>
            </a:r>
            <a:r>
              <a:rPr lang="zh-TW" altLang="en-US" sz="4000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原文</a:t>
            </a:r>
            <a:r>
              <a:rPr lang="zh-TW" altLang="en-US" sz="4000" b="1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的意思是</a:t>
            </a:r>
            <a:endParaRPr lang="en-AU" altLang="zh-TW" sz="4000" b="1" dirty="0"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dirty="0">
                <a:ea typeface="MingLiU" panose="02020509000000000000" pitchFamily="49" charset="-120"/>
                <a:cs typeface="Times New Roman" panose="02020603050405020304" pitchFamily="18" charset="0"/>
              </a:rPr>
              <a:t>「</a:t>
            </a:r>
            <a:r>
              <a:rPr lang="zh-TW" altLang="en-US" sz="4000" b="1" dirty="0">
                <a:ea typeface="DFKai-SB" panose="03000509000000000000" pitchFamily="65" charset="-120"/>
                <a:cs typeface="Times New Roman" panose="02020603050405020304" pitchFamily="18" charset="0"/>
              </a:rPr>
              <a:t>你們要讚美耶和華</a:t>
            </a:r>
            <a:r>
              <a:rPr lang="zh-TW" altLang="en-US" sz="4000" dirty="0">
                <a:ea typeface="MingLiU" panose="02020509000000000000" pitchFamily="49" charset="-120"/>
                <a:cs typeface="Times New Roman" panose="02020603050405020304" pitchFamily="18" charset="0"/>
              </a:rPr>
              <a:t>」</a:t>
            </a:r>
            <a:endParaRPr lang="en-AU" altLang="zh-TW" sz="4000" dirty="0">
              <a:ea typeface="MingLiU" panose="02020509000000000000" pitchFamily="49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endParaRPr lang="en-AU" altLang="zh-TW" sz="2400" dirty="0">
              <a:ea typeface="MingLiU" panose="02020509000000000000" pitchFamily="49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en-AU" altLang="zh-TW" sz="4000" b="1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	</a:t>
            </a:r>
            <a:r>
              <a:rPr lang="zh-TW" altLang="en-US" sz="4000" b="1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哈利</a:t>
            </a:r>
            <a:r>
              <a:rPr lang="en-AU" sz="4000" b="1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—</a:t>
            </a:r>
            <a:r>
              <a:rPr lang="zh-TW" altLang="en-US" sz="4000" b="1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讚美</a:t>
            </a:r>
            <a:endParaRPr lang="en-AU" altLang="zh-TW" sz="4000" b="1" dirty="0"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en-AU" altLang="zh-TW" sz="4000" b="1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	  </a:t>
            </a:r>
            <a:r>
              <a:rPr lang="zh-TW" altLang="en-US" sz="4000" b="1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路</a:t>
            </a:r>
            <a:r>
              <a:rPr lang="en-AU" sz="4000" b="1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—</a:t>
            </a:r>
            <a:r>
              <a:rPr lang="zh-TW" altLang="en-US" sz="4000" b="1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你們要</a:t>
            </a:r>
            <a:endParaRPr lang="en-AU" altLang="zh-TW" sz="4000" b="1" dirty="0"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   </a:t>
            </a:r>
            <a:r>
              <a:rPr lang="en-AU" altLang="zh-TW" sz="4000" b="1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	  </a:t>
            </a:r>
            <a:r>
              <a:rPr lang="zh-TW" altLang="en-US" sz="4000" b="1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亞</a:t>
            </a:r>
            <a:r>
              <a:rPr lang="en-AU" sz="4000" b="1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—</a:t>
            </a:r>
            <a:r>
              <a:rPr lang="zh-TW" altLang="en-US" sz="4000" b="1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耶和華的簡稱</a:t>
            </a:r>
            <a:endParaRPr lang="en-AU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89644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331640" y="1052736"/>
            <a:ext cx="7416824" cy="4477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000" b="1" u="sng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從詩篇</a:t>
            </a:r>
            <a:r>
              <a:rPr lang="en-AU" sz="4000" b="1" u="sng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146</a:t>
            </a:r>
            <a:r>
              <a:rPr lang="zh-TW" altLang="en-US" sz="4000" b="1" u="sng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篇來</a:t>
            </a:r>
            <a:r>
              <a:rPr lang="zh-TW" altLang="en-US" sz="4000" b="1" u="sng" dirty="0">
                <a:ea typeface="DFKai-SB" panose="03000509000000000000" pitchFamily="65" charset="-120"/>
                <a:cs typeface="Times New Roman" panose="02020603050405020304" pitchFamily="18" charset="0"/>
              </a:rPr>
              <a:t>學習讚美神</a:t>
            </a: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：</a:t>
            </a:r>
            <a:endParaRPr lang="en-US" altLang="zh-TW" sz="40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endParaRPr lang="en-US" sz="800" b="1" u="sng" dirty="0">
              <a:latin typeface="DFKai-SB" pitchFamily="65" charset="-12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endParaRPr lang="en-AU" sz="800" b="1" u="sng" dirty="0">
              <a:latin typeface="DFKai-SB" pitchFamily="65" charset="-120"/>
              <a:ea typeface="DFKai-SB" pitchFamily="65" charset="-120"/>
              <a:cs typeface="Times New Roman" pitchFamily="18" charset="0"/>
            </a:endParaRPr>
          </a:p>
          <a:p>
            <a:pPr marL="742950" indent="-742950">
              <a:lnSpc>
                <a:spcPct val="125000"/>
              </a:lnSpc>
            </a:pPr>
            <a:r>
              <a:rPr lang="en-AU" altLang="zh-TW" sz="4400" b="1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1. </a:t>
            </a:r>
            <a:r>
              <a:rPr lang="zh-TW" altLang="en-US" sz="4400" b="1" dirty="0">
                <a:ea typeface="DFKai-SB" panose="03000509000000000000" pitchFamily="65" charset="-120"/>
                <a:cs typeface="Times New Roman" panose="02020603050405020304" pitchFamily="18" charset="0"/>
              </a:rPr>
              <a:t>用心讚美神</a:t>
            </a:r>
            <a:endParaRPr lang="en-AU" altLang="zh-TW" sz="44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r>
              <a:rPr lang="en-AU" altLang="zh-TW" sz="4400" b="1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2. </a:t>
            </a:r>
            <a:r>
              <a:rPr lang="zh-TW" altLang="en-US" sz="4400" b="1" dirty="0">
                <a:latin typeface="DFKai-SB" pitchFamily="65" charset="-120"/>
                <a:ea typeface="DFKai-SB" pitchFamily="65" charset="-120"/>
              </a:rPr>
              <a:t>用口讚美神</a:t>
            </a:r>
            <a:endParaRPr lang="en-AU" altLang="zh-TW" sz="44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r>
              <a:rPr lang="en-AU" altLang="zh-TW" sz="4400" b="1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3. </a:t>
            </a:r>
            <a:r>
              <a:rPr lang="zh-TW" altLang="en-US" sz="4400" b="1" dirty="0">
                <a:ea typeface="DFKai-SB" panose="03000509000000000000" pitchFamily="65" charset="-120"/>
                <a:cs typeface="Times New Roman" panose="02020603050405020304" pitchFamily="18" charset="0"/>
              </a:rPr>
              <a:t>用行動讚美神</a:t>
            </a:r>
            <a:endParaRPr lang="en-AU" altLang="zh-TW" sz="44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r>
              <a:rPr lang="en-US" altLang="zh-TW" sz="4400" b="1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 4. </a:t>
            </a:r>
            <a:r>
              <a:rPr lang="zh-TW" altLang="en-US" sz="4400" b="1" dirty="0">
                <a:ea typeface="DFKai-SB" panose="03000509000000000000" pitchFamily="65" charset="-120"/>
                <a:cs typeface="Times New Roman" panose="02020603050405020304" pitchFamily="18" charset="0"/>
              </a:rPr>
              <a:t>讚美神應有的認定</a:t>
            </a:r>
            <a:endParaRPr lang="en-AU" altLang="zh-TW" sz="4400" b="1" dirty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483768" y="2998241"/>
            <a:ext cx="3816424" cy="861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742950" indent="-742950">
              <a:lnSpc>
                <a:spcPct val="125000"/>
              </a:lnSpc>
            </a:pPr>
            <a:r>
              <a:rPr lang="en-AU" altLang="zh-TW" sz="4400" b="1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1. </a:t>
            </a:r>
            <a:r>
              <a:rPr lang="zh-TW" altLang="en-US" sz="4400" b="1" dirty="0">
                <a:ea typeface="DFKai-SB" panose="03000509000000000000" pitchFamily="65" charset="-120"/>
                <a:cs typeface="Times New Roman" panose="02020603050405020304" pitchFamily="18" charset="0"/>
              </a:rPr>
              <a:t>用心讚美神</a:t>
            </a:r>
            <a:endParaRPr lang="en-AU" altLang="zh-TW" sz="4400" b="1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99855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115616" y="2183658"/>
            <a:ext cx="7272808" cy="2561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詩篇</a:t>
            </a:r>
            <a:r>
              <a:rPr lang="en-US" altLang="zh-TW" sz="4400" b="1" u="sng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146:1</a:t>
            </a:r>
          </a:p>
          <a:p>
            <a:pPr>
              <a:lnSpc>
                <a:spcPct val="125000"/>
              </a:lnSpc>
            </a:pPr>
            <a:endParaRPr lang="en-US" sz="800" b="1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你們要讚美耶和華！我的心哪，你要讚美耶和華！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755576" y="1378663"/>
            <a:ext cx="7920880" cy="4100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dirty="0">
                <a:latin typeface="DFKai-SB" pitchFamily="65" charset="-120"/>
                <a:ea typeface="DFKai-SB" pitchFamily="65" charset="-120"/>
                <a:cs typeface="Times New Roman" pitchFamily="18" charset="0"/>
              </a:rPr>
              <a:t>詩篇</a:t>
            </a:r>
            <a:r>
              <a:rPr lang="en-US" altLang="zh-TW" sz="4400" b="1" u="sng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103:1-2</a:t>
            </a:r>
          </a:p>
          <a:p>
            <a:pPr>
              <a:lnSpc>
                <a:spcPct val="125000"/>
              </a:lnSpc>
            </a:pPr>
            <a:endParaRPr lang="en-US" sz="800" b="1" dirty="0">
              <a:latin typeface="Times New Roman" panose="02020603050405020304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我的心哪，你要稱頌耶和華，凡在我裏面的，也要稱頌祂的聖名。我的心哪，你要稱頌耶和華，</a:t>
            </a:r>
            <a:r>
              <a:rPr lang="zh-TW" altLang="en-US" sz="4000" b="1">
                <a:latin typeface="DFKai-SB" pitchFamily="65" charset="-120"/>
                <a:ea typeface="DFKai-SB" pitchFamily="65" charset="-120"/>
              </a:rPr>
              <a:t>不可忘記他的</a:t>
            </a: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一切恩惠。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2296</TotalTime>
  <Words>1016</Words>
  <Application>Microsoft Office PowerPoint</Application>
  <PresentationFormat>On-screen Show (4:3)</PresentationFormat>
  <Paragraphs>165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DFKai-SB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從家庭看靈性追求</dc:title>
  <dc:creator>Raymond Au</dc:creator>
  <cp:lastModifiedBy>Naomi Wong</cp:lastModifiedBy>
  <cp:revision>265</cp:revision>
  <dcterms:created xsi:type="dcterms:W3CDTF">2007-06-09T13:15:36Z</dcterms:created>
  <dcterms:modified xsi:type="dcterms:W3CDTF">2019-12-30T07:50:57Z</dcterms:modified>
</cp:coreProperties>
</file>