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1" r:id="rId1"/>
  </p:sldMasterIdLst>
  <p:notesMasterIdLst>
    <p:notesMasterId r:id="rId24"/>
  </p:notesMasterIdLst>
  <p:sldIdLst>
    <p:sldId id="324" r:id="rId2"/>
    <p:sldId id="337" r:id="rId3"/>
    <p:sldId id="381" r:id="rId4"/>
    <p:sldId id="374" r:id="rId5"/>
    <p:sldId id="397" r:id="rId6"/>
    <p:sldId id="398" r:id="rId7"/>
    <p:sldId id="399" r:id="rId8"/>
    <p:sldId id="348" r:id="rId9"/>
    <p:sldId id="401" r:id="rId10"/>
    <p:sldId id="402" r:id="rId11"/>
    <p:sldId id="350" r:id="rId12"/>
    <p:sldId id="373" r:id="rId13"/>
    <p:sldId id="403" r:id="rId14"/>
    <p:sldId id="407" r:id="rId15"/>
    <p:sldId id="396" r:id="rId16"/>
    <p:sldId id="378" r:id="rId17"/>
    <p:sldId id="360" r:id="rId18"/>
    <p:sldId id="383" r:id="rId19"/>
    <p:sldId id="404" r:id="rId20"/>
    <p:sldId id="405" r:id="rId21"/>
    <p:sldId id="361" r:id="rId22"/>
    <p:sldId id="406" r:id="rId23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624" autoAdjust="0"/>
  </p:normalViewPr>
  <p:slideViewPr>
    <p:cSldViewPr>
      <p:cViewPr varScale="1">
        <p:scale>
          <a:sx n="59" d="100"/>
          <a:sy n="59" d="100"/>
        </p:scale>
        <p:origin x="77" y="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CF5BCC2-1782-4FE5-9481-431AA6809EF4}" type="datetimeFigureOut">
              <a:rPr lang="en-AU"/>
              <a:pPr>
                <a:defRPr/>
              </a:pPr>
              <a:t>26/02/2020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1835FB9-6EED-43C5-BBDF-61932BF970C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</a:t>
            </a:fld>
            <a:endParaRPr lang="en-A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874271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11</a:t>
            </a:fld>
            <a:endParaRPr lang="en-A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12</a:t>
            </a:fld>
            <a:endParaRPr lang="en-A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606590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265586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44621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354497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17</a:t>
            </a:fld>
            <a:endParaRPr lang="en-AU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318414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74013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2</a:t>
            </a:fld>
            <a:endParaRPr lang="en-AU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20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065249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21</a:t>
            </a:fld>
            <a:endParaRPr lang="en-AU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22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27461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41409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65276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912617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4809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153141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8</a:t>
            </a:fld>
            <a:endParaRPr lang="en-A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57697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D89CB-2575-49D5-AFB2-EC304C13D95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90C77-C0C3-416F-B6EE-49EB69948D72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26C22-F65A-469A-B87F-0D4F0428331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305A7-189C-412D-92C5-891FF131D2A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15F15-4DE2-4B8A-8864-C1C4C0F870B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2DCC4-6E5F-47C8-92CB-9F856FC3263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86EF8-446C-4FB5-A1F4-55B87BE939C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CB475-B34E-48FB-952C-2EA91C24072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BADDE-3AA4-4D3D-AB3A-45F4E8255752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B69FD-9A08-4EF7-BE92-435739A521AC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C7B46-8657-4A39-88A8-D8F6602E6B4C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7C6B6D-4388-4A5A-92FF-3CE67B9E9D3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619672" y="681662"/>
            <a:ext cx="6264696" cy="861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AU" sz="800" b="1" dirty="0"/>
          </a:p>
          <a:p>
            <a:endParaRPr lang="en-AU" sz="800" b="1" dirty="0"/>
          </a:p>
          <a:p>
            <a:pPr marL="742950" indent="-742950">
              <a:lnSpc>
                <a:spcPct val="150000"/>
              </a:lnSpc>
            </a:pPr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講道題目</a:t>
            </a:r>
            <a:r>
              <a:rPr lang="zh-TW" altLang="en-US" sz="4400" b="1" dirty="0">
                <a:latin typeface="DFKai-SB" pitchFamily="65" charset="-120"/>
                <a:ea typeface="DFKai-SB" pitchFamily="65" charset="-120"/>
              </a:rPr>
              <a:t>：</a:t>
            </a:r>
            <a:endParaRPr lang="en-AU" altLang="zh-TW" sz="4400" b="1" i="1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742950" indent="-742950">
              <a:lnSpc>
                <a:spcPct val="150000"/>
              </a:lnSpc>
            </a:pPr>
            <a:r>
              <a:rPr lang="zh-TW" altLang="en-US" sz="4400" b="1" dirty="0">
                <a:latin typeface="DFKai-SB" pitchFamily="65" charset="-120"/>
                <a:ea typeface="DFKai-SB" pitchFamily="65" charset="-120"/>
              </a:rPr>
              <a:t>建立牧者與群羊的關係</a:t>
            </a:r>
            <a:endParaRPr lang="en-AU" altLang="zh-TW" sz="2400" b="1" u="sng" dirty="0">
              <a:latin typeface="DFKai-SB" pitchFamily="65" charset="-120"/>
              <a:ea typeface="DFKai-SB" pitchFamily="65" charset="-120"/>
            </a:endParaRPr>
          </a:p>
          <a:p>
            <a:pPr marL="742950" indent="-742950">
              <a:lnSpc>
                <a:spcPct val="150000"/>
              </a:lnSpc>
            </a:pPr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講道經文</a:t>
            </a:r>
            <a:r>
              <a:rPr lang="zh-TW" altLang="en-US" sz="4400" b="1" dirty="0">
                <a:latin typeface="DFKai-SB" pitchFamily="65" charset="-120"/>
                <a:ea typeface="DFKai-SB" pitchFamily="65" charset="-120"/>
              </a:rPr>
              <a:t>：</a:t>
            </a:r>
            <a:endParaRPr lang="en-US" altLang="zh-TW" sz="4400" b="1" dirty="0">
              <a:latin typeface="DFKai-SB" pitchFamily="65" charset="-120"/>
              <a:ea typeface="DFKai-SB" pitchFamily="65" charset="-120"/>
            </a:endParaRPr>
          </a:p>
          <a:p>
            <a:pPr marL="742950" indent="-742950">
              <a:lnSpc>
                <a:spcPct val="150000"/>
              </a:lnSpc>
            </a:pPr>
            <a:endParaRPr lang="en-US" altLang="zh-TW" sz="4400" b="1" dirty="0">
              <a:latin typeface="DFKai-SB" pitchFamily="65" charset="-120"/>
              <a:ea typeface="DFKai-SB" pitchFamily="65" charset="-120"/>
            </a:endParaRPr>
          </a:p>
          <a:p>
            <a:pPr marL="742950" indent="-742950">
              <a:lnSpc>
                <a:spcPct val="150000"/>
              </a:lnSpc>
            </a:pPr>
            <a:endParaRPr lang="en-AU" altLang="zh-TW" sz="4400" b="1" i="1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742950" indent="-742950">
              <a:lnSpc>
                <a:spcPct val="150000"/>
              </a:lnSpc>
            </a:pPr>
            <a:endParaRPr lang="en-US" altLang="zh-TW" sz="4800" b="1" dirty="0">
              <a:latin typeface="DFKai-SB" pitchFamily="65" charset="-120"/>
              <a:ea typeface="DFKai-SB" pitchFamily="65" charset="-120"/>
              <a:cs typeface="Ebrima" pitchFamily="2" charset="0"/>
            </a:endParaRPr>
          </a:p>
          <a:p>
            <a:pPr marL="742950" indent="-742950">
              <a:lnSpc>
                <a:spcPct val="150000"/>
              </a:lnSpc>
            </a:pPr>
            <a:endParaRPr lang="en-US" altLang="zh-TW" sz="4800" b="1" dirty="0">
              <a:latin typeface="DFKai-SB" pitchFamily="65" charset="-120"/>
              <a:ea typeface="DFKai-SB" pitchFamily="65" charset="-120"/>
              <a:cs typeface="Ebrima" pitchFamily="2" charset="0"/>
            </a:endParaRPr>
          </a:p>
          <a:p>
            <a:pPr marL="742950" indent="-742950">
              <a:lnSpc>
                <a:spcPct val="150000"/>
              </a:lnSpc>
            </a:pPr>
            <a:endParaRPr lang="zh-TW" altLang="en-US" sz="4800" b="1" dirty="0">
              <a:latin typeface="DFKai-SB" pitchFamily="65" charset="-120"/>
              <a:ea typeface="DFKai-SB" pitchFamily="65" charset="-120"/>
              <a:cs typeface="Ebrima" pitchFamily="2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619672" y="3883916"/>
            <a:ext cx="4536504" cy="246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lnSpc>
                <a:spcPct val="120000"/>
              </a:lnSpc>
            </a:pPr>
            <a:r>
              <a:rPr lang="zh-TW" altLang="en-US" sz="4400" b="1" kern="100" dirty="0">
                <a:ea typeface="DFKai-SB" panose="03000509000000000000" pitchFamily="65" charset="-120"/>
                <a:cs typeface="Times New Roman" panose="02020603050405020304" pitchFamily="18" charset="0"/>
              </a:rPr>
              <a:t>彼得前書</a:t>
            </a:r>
            <a:r>
              <a:rPr lang="en-US" altLang="zh-TW" sz="4400" b="1" kern="100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5:1-4</a:t>
            </a:r>
            <a:endParaRPr lang="en-US" altLang="zh-TW" sz="4400" b="1" kern="100" dirty="0"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zh-TW" altLang="en-US" sz="4400" b="1" kern="100" dirty="0">
                <a:ea typeface="DFKai-SB" panose="03000509000000000000" pitchFamily="65" charset="-120"/>
                <a:cs typeface="Times New Roman" panose="02020603050405020304" pitchFamily="18" charset="0"/>
              </a:rPr>
              <a:t>提摩太前書</a:t>
            </a:r>
            <a:r>
              <a:rPr lang="en-US" altLang="zh-TW" sz="4400" b="1" kern="100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5:17 </a:t>
            </a:r>
            <a:r>
              <a:rPr lang="zh-TW" altLang="en-US" sz="4400" b="1" kern="100" dirty="0">
                <a:ea typeface="DFKai-SB" panose="03000509000000000000" pitchFamily="65" charset="-120"/>
                <a:cs typeface="Times New Roman" panose="02020603050405020304" pitchFamily="18" charset="0"/>
              </a:rPr>
              <a:t>以弗所書</a:t>
            </a:r>
            <a:r>
              <a:rPr lang="en-US" altLang="zh-TW" sz="4400" b="1" kern="100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6:18-20</a:t>
            </a:r>
            <a:endParaRPr kumimoji="0" lang="en-US" altLang="zh-TW" sz="4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DFKai-SB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39552" y="1201691"/>
            <a:ext cx="8352928" cy="445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AU" sz="800" b="1" dirty="0"/>
          </a:p>
          <a:p>
            <a:pPr>
              <a:lnSpc>
                <a:spcPct val="125000"/>
              </a:lnSpc>
            </a:pPr>
            <a:r>
              <a:rPr lang="en-AU" altLang="zh-TW" sz="4400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(3) </a:t>
            </a:r>
            <a:r>
              <a:rPr lang="zh-TW" altLang="en-US" sz="4400" b="1" dirty="0">
                <a:ea typeface="DFKai-SB" panose="03000509000000000000" pitchFamily="65" charset="-120"/>
                <a:cs typeface="Times New Roman" panose="02020603050405020304" pitchFamily="18" charset="0"/>
              </a:rPr>
              <a:t>不是轄制所託付你們的，</a:t>
            </a:r>
            <a:endParaRPr lang="en-AU" altLang="zh-TW" sz="4400" b="1" dirty="0"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en-AU" altLang="zh-TW" sz="4400" b="1" dirty="0">
                <a:ea typeface="DFKai-SB" panose="03000509000000000000" pitchFamily="65" charset="-120"/>
                <a:cs typeface="Times New Roman" panose="02020603050405020304" pitchFamily="18" charset="0"/>
              </a:rPr>
              <a:t>     </a:t>
            </a:r>
            <a:r>
              <a:rPr lang="zh-TW" altLang="en-US" sz="4400" b="1" dirty="0">
                <a:ea typeface="DFKai-SB" panose="03000509000000000000" pitchFamily="65" charset="-120"/>
                <a:cs typeface="Times New Roman" panose="02020603050405020304" pitchFamily="18" charset="0"/>
              </a:rPr>
              <a:t>乃是作群羊的榜樣</a:t>
            </a:r>
            <a:endParaRPr lang="en-AU" altLang="zh-TW" sz="800" b="1" dirty="0"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lvl="0">
              <a:lnSpc>
                <a:spcPct val="125000"/>
              </a:lnSpc>
            </a:pPr>
            <a:endParaRPr lang="en-AU" altLang="zh-TW" sz="800" b="1" u="sng" dirty="0">
              <a:solidFill>
                <a:prstClr val="black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lvl="0">
              <a:lnSpc>
                <a:spcPct val="125000"/>
              </a:lnSpc>
            </a:pPr>
            <a:r>
              <a:rPr lang="zh-TW" altLang="en-US" sz="4000" b="1" u="sng" dirty="0">
                <a:solidFill>
                  <a:prstClr val="black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彼得前書</a:t>
            </a:r>
            <a:r>
              <a:rPr lang="en-US" altLang="zh-TW" sz="4000" b="1" u="sng" dirty="0">
                <a:solidFill>
                  <a:prstClr val="black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5:3</a:t>
            </a:r>
          </a:p>
          <a:p>
            <a:pPr lvl="0">
              <a:lnSpc>
                <a:spcPct val="125000"/>
              </a:lnSpc>
            </a:pPr>
            <a:endParaRPr lang="en-AU" altLang="zh-TW" sz="800" dirty="0">
              <a:ea typeface="MingLiU" panose="02020509000000000000" pitchFamily="49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也不是轄制所託付你們的，</a:t>
            </a:r>
            <a:endParaRPr lang="en-AU" altLang="zh-TW" sz="4000" b="1" dirty="0"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乃是作群羊的榜樣。</a:t>
            </a:r>
            <a:endParaRPr lang="en-AU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5411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971600" y="993942"/>
            <a:ext cx="7632848" cy="4870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dirty="0">
                <a:latin typeface="DFKai-SB" pitchFamily="65" charset="-120"/>
                <a:ea typeface="DFKai-SB" pitchFamily="65" charset="-120"/>
                <a:cs typeface="Times New Roman" pitchFamily="18" charset="0"/>
              </a:rPr>
              <a:t>路加福音</a:t>
            </a:r>
            <a:r>
              <a:rPr lang="en-US" altLang="zh-TW" sz="4400" b="1" u="sng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22:25-26</a:t>
            </a:r>
          </a:p>
          <a:p>
            <a:pPr>
              <a:lnSpc>
                <a:spcPct val="125000"/>
              </a:lnSpc>
            </a:pPr>
            <a:endParaRPr lang="en-US" sz="800" b="1" dirty="0">
              <a:latin typeface="Times New Roman" panose="02020603050405020304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耶穌說：外邦人有君王為主治理他們，那掌管他們的稱為恩主。但你們不可以這樣。你們裏頭為大的，倒要像年幼的；為首的，倒要像服侍人的。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99592" y="2183659"/>
            <a:ext cx="7704856" cy="2561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dirty="0">
                <a:latin typeface="DFKai-SB" pitchFamily="65" charset="-120"/>
                <a:ea typeface="DFKai-SB" pitchFamily="65" charset="-120"/>
                <a:cs typeface="Times New Roman" pitchFamily="18" charset="0"/>
              </a:rPr>
              <a:t>約翰福音</a:t>
            </a:r>
            <a:r>
              <a:rPr lang="en-US" altLang="zh-TW" sz="4400" b="1" u="sng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10:4</a:t>
            </a:r>
          </a:p>
          <a:p>
            <a:pPr>
              <a:lnSpc>
                <a:spcPct val="125000"/>
              </a:lnSpc>
            </a:pPr>
            <a:endParaRPr lang="en-US" sz="800" b="1" dirty="0">
              <a:latin typeface="Times New Roman" panose="02020603050405020304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既放出自己的羊來，就在前頭走，羊也跟著他。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403648" y="2636912"/>
            <a:ext cx="2808312" cy="120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AU" sz="800" b="1" dirty="0"/>
          </a:p>
          <a:p>
            <a:pPr>
              <a:lnSpc>
                <a:spcPct val="125000"/>
              </a:lnSpc>
            </a:pPr>
            <a:r>
              <a:rPr lang="zh-TW" altLang="en-US" sz="4400" b="1" dirty="0">
                <a:ea typeface="DFKai-SB" panose="03000509000000000000" pitchFamily="65" charset="-120"/>
                <a:cs typeface="Times New Roman" panose="02020603050405020304" pitchFamily="18" charset="0"/>
              </a:rPr>
              <a:t>二</a:t>
            </a:r>
            <a:r>
              <a:rPr lang="en-US" altLang="zh-TW" sz="4400" b="1" dirty="0">
                <a:ea typeface="DFKai-SB" panose="03000509000000000000" pitchFamily="65" charset="-120"/>
                <a:cs typeface="Times New Roman" panose="02020603050405020304" pitchFamily="18" charset="0"/>
              </a:rPr>
              <a:t>.  </a:t>
            </a:r>
            <a:r>
              <a:rPr lang="zh-TW" altLang="en-US" sz="4400" b="1" dirty="0">
                <a:ea typeface="DFKai-SB" panose="03000509000000000000" pitchFamily="65" charset="-120"/>
                <a:cs typeface="Times New Roman" panose="02020603050405020304" pitchFamily="18" charset="0"/>
              </a:rPr>
              <a:t>群羊</a:t>
            </a:r>
            <a:endParaRPr lang="en-AU" altLang="zh-TW" sz="4400" b="1" dirty="0"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endParaRPr lang="en-AU" altLang="zh-TW" sz="800" b="1" dirty="0"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622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99592" y="1724911"/>
            <a:ext cx="7776864" cy="3408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endParaRPr lang="en-AU" altLang="zh-TW" sz="800" b="1" dirty="0"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lvl="0">
              <a:lnSpc>
                <a:spcPct val="125000"/>
              </a:lnSpc>
            </a:pPr>
            <a:r>
              <a:rPr lang="zh-TW" altLang="en-US" sz="4000" b="1" u="sng" dirty="0">
                <a:solidFill>
                  <a:prstClr val="black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提摩太前書</a:t>
            </a:r>
            <a:r>
              <a:rPr lang="en-US" altLang="zh-TW" sz="4000" b="1" u="sng" dirty="0">
                <a:solidFill>
                  <a:prstClr val="black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5:17</a:t>
            </a:r>
          </a:p>
          <a:p>
            <a:pPr lvl="0">
              <a:lnSpc>
                <a:spcPct val="125000"/>
              </a:lnSpc>
            </a:pPr>
            <a:endParaRPr lang="en-AU" altLang="zh-TW" sz="800" dirty="0">
              <a:ea typeface="MingLiU" panose="02020509000000000000" pitchFamily="49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那善於管理的長老當受加倍的敬奉，那勞苦傳道教導人的，更當如此。</a:t>
            </a:r>
            <a:endParaRPr lang="en-AU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47770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483768" y="2852936"/>
            <a:ext cx="4356484" cy="861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742950" indent="-742950">
              <a:lnSpc>
                <a:spcPct val="125000"/>
              </a:lnSpc>
            </a:pPr>
            <a:r>
              <a:rPr lang="en-US" altLang="zh-TW" sz="4400" b="1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</a:t>
            </a:r>
            <a:r>
              <a:rPr lang="en-AU" altLang="zh-TW" sz="4400" b="1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 </a:t>
            </a:r>
            <a:r>
              <a:rPr lang="zh-TW" altLang="en-US" sz="4400" b="1" dirty="0">
                <a:ea typeface="DFKai-SB" panose="03000509000000000000" pitchFamily="65" charset="-120"/>
                <a:cs typeface="Times New Roman" panose="02020603050405020304" pitchFamily="18" charset="0"/>
              </a:rPr>
              <a:t>為牧師禱告 </a:t>
            </a:r>
            <a:endParaRPr lang="en-AU" altLang="zh-TW" sz="4400" b="1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75341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331640" y="2186576"/>
            <a:ext cx="6732748" cy="2484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馬太福音</a:t>
            </a:r>
            <a:r>
              <a:rPr lang="en-US" altLang="zh-TW" sz="4400" b="1" u="sng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26:31</a:t>
            </a:r>
            <a:r>
              <a:rPr lang="en-AU" altLang="zh-TW" sz="4400" b="1" u="sng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b</a:t>
            </a:r>
          </a:p>
          <a:p>
            <a:endParaRPr lang="en-AU" altLang="zh-TW" sz="800" b="1" u="sng" dirty="0"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  <a:p>
            <a:endParaRPr lang="en-US" altLang="zh-TW" sz="800" b="1" dirty="0"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經上記著說：我要擊打牧人，</a:t>
            </a:r>
            <a:endParaRPr lang="en-AU" altLang="zh-TW" sz="40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羊就分散了。</a:t>
            </a:r>
            <a:endParaRPr lang="en-AU" sz="40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49746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115616" y="1763384"/>
            <a:ext cx="7272808" cy="3331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以弗所書</a:t>
            </a:r>
            <a:r>
              <a:rPr lang="en-US" altLang="zh-TW" sz="4400" b="1" u="sng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6:18-20</a:t>
            </a:r>
          </a:p>
          <a:p>
            <a:pPr>
              <a:lnSpc>
                <a:spcPct val="125000"/>
              </a:lnSpc>
            </a:pPr>
            <a:endParaRPr lang="en-US" sz="800" b="1" dirty="0">
              <a:latin typeface="Times New Roman" panose="02020603050405020304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靠著聖靈，隨時多方禱告祈求，並要在此警醒不倦，為眾聖徒祈求。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115616" y="1196752"/>
            <a:ext cx="7344816" cy="4023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endParaRPr lang="en-US" sz="800" b="1" dirty="0">
              <a:latin typeface="Times New Roman" panose="02020603050405020304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也為我祈求，使我得著口才，能以放膽開口講明福音的奧秘，</a:t>
            </a:r>
            <a:r>
              <a:rPr lang="en-US" altLang="zh-TW" sz="4000" b="1" dirty="0"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我為這福音的奧秘作了帶鎖鏈的使者</a:t>
            </a:r>
            <a:r>
              <a:rPr lang="en-US" altLang="zh-TW" sz="4000" b="1" dirty="0">
                <a:latin typeface="DFKai-SB" pitchFamily="65" charset="-120"/>
                <a:ea typeface="DFKai-SB" pitchFamily="65" charset="-120"/>
              </a:rPr>
              <a:t>)</a:t>
            </a: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並使我照著當盡的本分放膽講論。</a:t>
            </a:r>
          </a:p>
        </p:txBody>
      </p:sp>
    </p:spTree>
    <p:extLst>
      <p:ext uri="{BB962C8B-B14F-4D97-AF65-F5344CB8AC3E}">
        <p14:creationId xmlns:p14="http://schemas.microsoft.com/office/powerpoint/2010/main" val="20238127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483768" y="2852936"/>
            <a:ext cx="4356484" cy="861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742950" indent="-742950">
              <a:lnSpc>
                <a:spcPct val="125000"/>
              </a:lnSpc>
            </a:pPr>
            <a:r>
              <a:rPr lang="en-US" altLang="zh-TW" sz="4400" b="1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</a:t>
            </a:r>
            <a:r>
              <a:rPr lang="en-AU" altLang="zh-TW" sz="4400" b="1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 </a:t>
            </a:r>
            <a:r>
              <a:rPr lang="zh-TW" altLang="en-US" sz="4400" b="1" dirty="0">
                <a:ea typeface="DFKai-SB" panose="03000509000000000000" pitchFamily="65" charset="-120"/>
                <a:cs typeface="Times New Roman" panose="02020603050405020304" pitchFamily="18" charset="0"/>
              </a:rPr>
              <a:t>愛心的鼓勵 </a:t>
            </a:r>
            <a:endParaRPr lang="en-AU" altLang="zh-TW" sz="4400" b="1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6405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55576" y="1678578"/>
            <a:ext cx="7848872" cy="3500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AU" sz="800" b="1" dirty="0"/>
          </a:p>
          <a:p>
            <a:endParaRPr lang="en-AU" sz="800" b="1" dirty="0"/>
          </a:p>
          <a:p>
            <a:pPr>
              <a:lnSpc>
                <a:spcPct val="125000"/>
              </a:lnSpc>
            </a:pPr>
            <a:r>
              <a:rPr lang="zh-TW" altLang="en-US" sz="4000" b="1" u="sng" dirty="0">
                <a:latin typeface="DFKai-SB" pitchFamily="65" charset="-120"/>
                <a:ea typeface="DFKai-SB" pitchFamily="65" charset="-120"/>
                <a:cs typeface="Times New Roman" pitchFamily="18" charset="0"/>
              </a:rPr>
              <a:t>以弗所書</a:t>
            </a:r>
            <a:r>
              <a:rPr lang="en-US" altLang="zh-TW" sz="4000" b="1" u="sng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4:11-13</a:t>
            </a:r>
          </a:p>
          <a:p>
            <a:pPr>
              <a:lnSpc>
                <a:spcPct val="125000"/>
              </a:lnSpc>
            </a:pPr>
            <a:endParaRPr lang="en-US" altLang="zh-TW" sz="800" b="1" u="sng" dirty="0">
              <a:latin typeface="DFKai-SB" pitchFamily="65" charset="-12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ea typeface="DFKai-SB" panose="03000509000000000000" pitchFamily="65" charset="-120"/>
                <a:cs typeface="Times New Roman" panose="02020603050405020304" pitchFamily="18" charset="0"/>
              </a:rPr>
              <a:t>他所賜的有使徒、有先知、有傳福音的、有牧師和教師。為要成全聖徒各盡其職，建立基督的身體，</a:t>
            </a:r>
            <a:endParaRPr lang="en-AU" sz="40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483768" y="2852936"/>
            <a:ext cx="4356484" cy="861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742950" indent="-742950">
              <a:lnSpc>
                <a:spcPct val="125000"/>
              </a:lnSpc>
            </a:pPr>
            <a:r>
              <a:rPr lang="en-US" altLang="zh-TW" sz="4400" b="1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</a:t>
            </a:r>
            <a:r>
              <a:rPr lang="en-AU" altLang="zh-TW" sz="4400" b="1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 </a:t>
            </a:r>
            <a:r>
              <a:rPr lang="zh-TW" altLang="en-US" sz="4400" b="1" dirty="0">
                <a:ea typeface="DFKai-SB" panose="03000509000000000000" pitchFamily="65" charset="-120"/>
                <a:cs typeface="Times New Roman" panose="02020603050405020304" pitchFamily="18" charset="0"/>
              </a:rPr>
              <a:t>搭配的事奉 </a:t>
            </a:r>
            <a:endParaRPr lang="en-AU" altLang="zh-TW" sz="4400" b="1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522658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55576" y="1667204"/>
            <a:ext cx="7920880" cy="3523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endParaRPr lang="en-AU" altLang="zh-TW" sz="1000" b="1" u="sng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搭配事奉有三樣事情要注意</a:t>
            </a:r>
            <a:r>
              <a:rPr lang="zh-TW" altLang="en-US" sz="4400" b="1" dirty="0">
                <a:latin typeface="DFKai-SB" pitchFamily="65" charset="-120"/>
                <a:ea typeface="DFKai-SB" pitchFamily="65" charset="-120"/>
              </a:rPr>
              <a:t>：</a:t>
            </a:r>
            <a:endParaRPr lang="en-AU" altLang="zh-TW" sz="44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endParaRPr lang="en-US" sz="800" b="1" dirty="0">
              <a:latin typeface="Times New Roman" panose="02020603050405020304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en-US" altLang="zh-TW" sz="4000" b="1" dirty="0">
                <a:latin typeface="DFKai-SB" pitchFamily="65" charset="-120"/>
                <a:ea typeface="DFKai-SB" pitchFamily="65" charset="-120"/>
              </a:rPr>
              <a:t>	</a:t>
            </a:r>
            <a:r>
              <a:rPr lang="en-US" altLang="zh-TW" sz="4000" b="1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(1) </a:t>
            </a: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心態要正確</a:t>
            </a:r>
            <a:endParaRPr lang="en-AU" altLang="zh-TW" sz="40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r>
              <a:rPr lang="en-US" altLang="zh-TW" sz="4000" b="1" dirty="0">
                <a:latin typeface="DFKai-SB" pitchFamily="65" charset="-120"/>
                <a:ea typeface="DFKai-SB" pitchFamily="65" charset="-120"/>
              </a:rPr>
              <a:t>	</a:t>
            </a:r>
            <a:r>
              <a:rPr lang="en-US" altLang="zh-TW" sz="4000" b="1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(2) </a:t>
            </a: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胸懷要廣大</a:t>
            </a:r>
            <a:endParaRPr lang="en-AU" altLang="zh-TW" sz="40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r>
              <a:rPr lang="en-US" altLang="zh-TW" sz="4000" b="1" dirty="0">
                <a:latin typeface="DFKai-SB" pitchFamily="65" charset="-120"/>
                <a:ea typeface="DFKai-SB" pitchFamily="65" charset="-120"/>
              </a:rPr>
              <a:t>	</a:t>
            </a:r>
            <a:r>
              <a:rPr lang="en-US" altLang="zh-TW" sz="4000" b="1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(3) </a:t>
            </a: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對事奉要有負擔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55576" y="1340448"/>
            <a:ext cx="7920880" cy="4177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000" b="1" u="sng" dirty="0">
                <a:latin typeface="DFKai-SB" pitchFamily="65" charset="-120"/>
                <a:ea typeface="DFKai-SB" pitchFamily="65" charset="-120"/>
              </a:rPr>
              <a:t>曾經有牧師請求會眾特別注意有關他的三項事情</a:t>
            </a: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：</a:t>
            </a:r>
            <a:endParaRPr lang="en-AU" altLang="zh-TW" sz="40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endParaRPr lang="en-AU" altLang="zh-TW" sz="8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endParaRPr lang="en-US" sz="800" b="1" dirty="0">
              <a:latin typeface="Times New Roman" panose="02020603050405020304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en-US" altLang="zh-TW" sz="4000" b="1" dirty="0">
                <a:latin typeface="DFKai-SB" pitchFamily="65" charset="-120"/>
                <a:ea typeface="DFKai-SB" pitchFamily="65" charset="-120"/>
              </a:rPr>
              <a:t>	</a:t>
            </a:r>
            <a:r>
              <a:rPr lang="zh-TW" altLang="en-US" sz="4000" b="1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第一是「名符其實」</a:t>
            </a:r>
            <a:r>
              <a:rPr lang="en-US" altLang="zh-TW" sz="4000" b="1" dirty="0">
                <a:latin typeface="DFKai-SB" pitchFamily="65" charset="-120"/>
                <a:ea typeface="DFKai-SB" pitchFamily="65" charset="-120"/>
              </a:rPr>
              <a:t>	</a:t>
            </a:r>
          </a:p>
          <a:p>
            <a:pPr>
              <a:lnSpc>
                <a:spcPct val="125000"/>
              </a:lnSpc>
            </a:pPr>
            <a:r>
              <a:rPr lang="en-US" altLang="zh-TW" sz="4000" b="1" dirty="0">
                <a:latin typeface="DFKai-SB" pitchFamily="65" charset="-120"/>
                <a:ea typeface="DFKai-SB" pitchFamily="65" charset="-120"/>
                <a:cs typeface="Times New Roman" panose="02020603050405020304" pitchFamily="18" charset="0"/>
              </a:rPr>
              <a:t>	</a:t>
            </a:r>
            <a:r>
              <a:rPr lang="zh-TW" altLang="en-US" sz="4000" b="1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第二是「不忘傳道」</a:t>
            </a:r>
            <a:r>
              <a:rPr lang="en-US" altLang="zh-TW" sz="4000" b="1" dirty="0">
                <a:latin typeface="DFKai-SB" pitchFamily="65" charset="-120"/>
                <a:ea typeface="DFKai-SB" pitchFamily="65" charset="-120"/>
              </a:rPr>
              <a:t>	</a:t>
            </a:r>
          </a:p>
          <a:p>
            <a:pPr>
              <a:lnSpc>
                <a:spcPct val="125000"/>
              </a:lnSpc>
            </a:pPr>
            <a:r>
              <a:rPr lang="en-US" altLang="zh-TW" sz="4000" b="1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	</a:t>
            </a:r>
            <a:r>
              <a:rPr lang="zh-TW" altLang="en-US" sz="4000" b="1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第三是「不要驕傲」</a:t>
            </a:r>
            <a:endParaRPr lang="zh-TW" altLang="en-US" sz="4000" b="1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7330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55576" y="2140242"/>
            <a:ext cx="7848872" cy="2577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AU" sz="800" b="1" dirty="0"/>
          </a:p>
          <a:p>
            <a:endParaRPr lang="en-AU" sz="800" b="1" dirty="0"/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ea typeface="DFKai-SB" panose="03000509000000000000" pitchFamily="65" charset="-120"/>
                <a:cs typeface="Times New Roman" panose="02020603050405020304" pitchFamily="18" charset="0"/>
              </a:rPr>
              <a:t>直等到我們眾人在真道上同歸於一，認識神的兒子，得以長大成人，滿有基督長成的身量。</a:t>
            </a:r>
            <a:endParaRPr lang="en-AU" sz="40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32387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99592" y="1240163"/>
            <a:ext cx="7776864" cy="4377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AU" sz="800" b="1" dirty="0"/>
          </a:p>
          <a:p>
            <a:pPr marL="742950" indent="-742950">
              <a:lnSpc>
                <a:spcPct val="125000"/>
              </a:lnSpc>
              <a:buAutoNum type="ea1ChtPeriod"/>
            </a:pPr>
            <a:r>
              <a:rPr lang="zh-TW" altLang="en-US" sz="4400" b="1" dirty="0">
                <a:ea typeface="DFKai-SB" panose="03000509000000000000" pitchFamily="65" charset="-120"/>
                <a:cs typeface="Times New Roman" panose="02020603050405020304" pitchFamily="18" charset="0"/>
              </a:rPr>
              <a:t> 牧者</a:t>
            </a:r>
            <a:endParaRPr lang="en-AU" altLang="zh-TW" sz="4400" b="1" dirty="0"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endParaRPr lang="en-AU" altLang="zh-TW" sz="800" b="1" dirty="0"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lvl="0">
              <a:lnSpc>
                <a:spcPct val="125000"/>
              </a:lnSpc>
            </a:pPr>
            <a:r>
              <a:rPr lang="zh-TW" altLang="en-US" sz="4000" b="1" u="sng" dirty="0">
                <a:solidFill>
                  <a:prstClr val="black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彼得前書</a:t>
            </a:r>
            <a:r>
              <a:rPr lang="en-US" altLang="zh-TW" sz="4000" b="1" u="sng" dirty="0">
                <a:solidFill>
                  <a:prstClr val="black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5:1</a:t>
            </a:r>
          </a:p>
          <a:p>
            <a:pPr lvl="0">
              <a:lnSpc>
                <a:spcPct val="125000"/>
              </a:lnSpc>
            </a:pPr>
            <a:endParaRPr lang="en-AU" altLang="zh-TW" sz="800" dirty="0">
              <a:ea typeface="MingLiU" panose="02020509000000000000" pitchFamily="49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我這作長老、作基督受苦的見證、同享後來所要顯現之榮耀的，勸你們中間與我同作長老的人</a:t>
            </a:r>
            <a:endParaRPr lang="en-AU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9644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99592" y="2125019"/>
            <a:ext cx="7776864" cy="260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AU" sz="800" b="1" dirty="0"/>
          </a:p>
          <a:p>
            <a:pPr lvl="0">
              <a:lnSpc>
                <a:spcPct val="125000"/>
              </a:lnSpc>
            </a:pPr>
            <a:r>
              <a:rPr lang="zh-TW" altLang="en-US" sz="4000" b="1" u="sng" dirty="0">
                <a:solidFill>
                  <a:prstClr val="black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彼得前書</a:t>
            </a:r>
            <a:r>
              <a:rPr lang="en-US" altLang="zh-TW" sz="4000" b="1" u="sng" dirty="0">
                <a:solidFill>
                  <a:prstClr val="black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5:2a</a:t>
            </a:r>
          </a:p>
          <a:p>
            <a:pPr lvl="0">
              <a:lnSpc>
                <a:spcPct val="125000"/>
              </a:lnSpc>
            </a:pPr>
            <a:endParaRPr lang="en-AU" altLang="zh-TW" sz="800" dirty="0">
              <a:ea typeface="MingLiU" panose="02020509000000000000" pitchFamily="49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務要牧養在你們中間神的群羊，按著神旨意照管他們。</a:t>
            </a:r>
            <a:endParaRPr lang="en-AU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236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39552" y="2009604"/>
            <a:ext cx="8352928" cy="2838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AU" sz="800" b="1" dirty="0"/>
          </a:p>
          <a:p>
            <a:pPr>
              <a:lnSpc>
                <a:spcPct val="125000"/>
              </a:lnSpc>
            </a:pPr>
            <a:r>
              <a:rPr lang="en-AU" altLang="zh-TW" sz="4400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(1) </a:t>
            </a:r>
            <a:r>
              <a:rPr lang="zh-TW" altLang="en-US" sz="4400" b="1" dirty="0">
                <a:ea typeface="DFKai-SB" panose="03000509000000000000" pitchFamily="65" charset="-120"/>
                <a:cs typeface="Times New Roman" panose="02020603050405020304" pitchFamily="18" charset="0"/>
              </a:rPr>
              <a:t>不是出於勉強，乃是出於甘心</a:t>
            </a:r>
            <a:endParaRPr lang="en-AU" altLang="zh-TW" sz="4400" b="1" dirty="0"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endParaRPr lang="en-AU" altLang="zh-TW" sz="800" b="1" dirty="0"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endParaRPr lang="en-AU" altLang="zh-TW" sz="800" b="1" dirty="0"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lvl="0">
              <a:lnSpc>
                <a:spcPct val="125000"/>
              </a:lnSpc>
            </a:pPr>
            <a:r>
              <a:rPr lang="zh-TW" altLang="en-US" sz="4000" b="1" u="sng" dirty="0">
                <a:solidFill>
                  <a:prstClr val="black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彼得前書</a:t>
            </a:r>
            <a:r>
              <a:rPr lang="en-US" altLang="zh-TW" sz="4000" b="1" u="sng" dirty="0">
                <a:solidFill>
                  <a:prstClr val="black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5:2b</a:t>
            </a:r>
            <a:endParaRPr lang="en-AU" altLang="zh-TW" sz="800" dirty="0">
              <a:ea typeface="MingLiU" panose="02020509000000000000" pitchFamily="49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不是出於勉強，乃是出於甘心</a:t>
            </a:r>
            <a:endParaRPr lang="en-AU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7189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99592" y="1740299"/>
            <a:ext cx="7776864" cy="3377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AU" sz="800" b="1" dirty="0"/>
          </a:p>
          <a:p>
            <a:pPr lvl="0">
              <a:lnSpc>
                <a:spcPct val="125000"/>
              </a:lnSpc>
            </a:pPr>
            <a:r>
              <a:rPr lang="zh-TW" altLang="en-US" sz="4000" b="1" u="sng" dirty="0">
                <a:solidFill>
                  <a:prstClr val="black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詩篇</a:t>
            </a:r>
            <a:r>
              <a:rPr lang="en-US" altLang="zh-TW" sz="4000" b="1" u="sng" dirty="0">
                <a:solidFill>
                  <a:prstClr val="black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23:1-2</a:t>
            </a:r>
          </a:p>
          <a:p>
            <a:pPr lvl="0">
              <a:lnSpc>
                <a:spcPct val="125000"/>
              </a:lnSpc>
            </a:pPr>
            <a:endParaRPr lang="en-AU" altLang="zh-TW" sz="800" dirty="0">
              <a:ea typeface="MingLiU" panose="02020509000000000000" pitchFamily="49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耶和華是我的牧者，我必不致缺乏。他使我躺臥在青草地上，領我在可安歇的水邊。</a:t>
            </a:r>
            <a:endParaRPr lang="en-AU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2862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115616" y="1798938"/>
            <a:ext cx="7272808" cy="3331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提摩太後書</a:t>
            </a:r>
            <a:r>
              <a:rPr lang="en-US" altLang="zh-TW" sz="4400" b="1" u="sng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2:15</a:t>
            </a:r>
          </a:p>
          <a:p>
            <a:pPr>
              <a:lnSpc>
                <a:spcPct val="125000"/>
              </a:lnSpc>
            </a:pPr>
            <a:endParaRPr lang="en-US" sz="800" b="1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你當竭力在神面前得蒙喜悅，作無愧的工人，按著正意分解真理的道。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39552" y="1932659"/>
            <a:ext cx="8352928" cy="2992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AU" sz="800" b="1" dirty="0"/>
          </a:p>
          <a:p>
            <a:pPr>
              <a:lnSpc>
                <a:spcPct val="125000"/>
              </a:lnSpc>
            </a:pPr>
            <a:r>
              <a:rPr lang="en-AU" altLang="zh-TW" sz="4400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(2) </a:t>
            </a:r>
            <a:r>
              <a:rPr lang="zh-TW" altLang="en-US" sz="4400" b="1" dirty="0">
                <a:ea typeface="DFKai-SB" panose="03000509000000000000" pitchFamily="65" charset="-120"/>
                <a:cs typeface="Times New Roman" panose="02020603050405020304" pitchFamily="18" charset="0"/>
              </a:rPr>
              <a:t>不是因為貪財，乃是出於樂意</a:t>
            </a:r>
            <a:endParaRPr lang="en-AU" altLang="zh-TW" sz="800" b="1" dirty="0"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endParaRPr lang="en-AU" altLang="zh-TW" sz="800" b="1" dirty="0"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lvl="0">
              <a:lnSpc>
                <a:spcPct val="125000"/>
              </a:lnSpc>
            </a:pPr>
            <a:endParaRPr lang="en-AU" altLang="zh-TW" sz="800" b="1" u="sng" dirty="0">
              <a:solidFill>
                <a:prstClr val="black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lvl="0">
              <a:lnSpc>
                <a:spcPct val="125000"/>
              </a:lnSpc>
            </a:pPr>
            <a:r>
              <a:rPr lang="zh-TW" altLang="en-US" sz="4000" b="1" u="sng" dirty="0">
                <a:solidFill>
                  <a:prstClr val="black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彼得前書</a:t>
            </a:r>
            <a:r>
              <a:rPr lang="en-US" altLang="zh-TW" sz="4000" b="1" u="sng" dirty="0">
                <a:solidFill>
                  <a:prstClr val="black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5:2c</a:t>
            </a:r>
          </a:p>
          <a:p>
            <a:pPr lvl="0">
              <a:lnSpc>
                <a:spcPct val="125000"/>
              </a:lnSpc>
            </a:pPr>
            <a:endParaRPr lang="en-AU" altLang="zh-TW" sz="800" dirty="0">
              <a:ea typeface="MingLiU" panose="02020509000000000000" pitchFamily="49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也不是因為貪財，乃是出於樂意</a:t>
            </a:r>
            <a:endParaRPr lang="en-AU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37937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2585</TotalTime>
  <Words>544</Words>
  <Application>Microsoft Office PowerPoint</Application>
  <PresentationFormat>On-screen Show (4:3)</PresentationFormat>
  <Paragraphs>115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DFKai-SB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從家庭看靈性追求</dc:title>
  <dc:creator>Raymond Au</dc:creator>
  <cp:lastModifiedBy>Naomi Wong</cp:lastModifiedBy>
  <cp:revision>277</cp:revision>
  <dcterms:created xsi:type="dcterms:W3CDTF">2007-06-09T13:15:36Z</dcterms:created>
  <dcterms:modified xsi:type="dcterms:W3CDTF">2020-02-26T12:40:06Z</dcterms:modified>
</cp:coreProperties>
</file>