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4"/>
  </p:notesMasterIdLst>
  <p:sldIdLst>
    <p:sldId id="324" r:id="rId2"/>
    <p:sldId id="337" r:id="rId3"/>
    <p:sldId id="381" r:id="rId4"/>
    <p:sldId id="374" r:id="rId5"/>
    <p:sldId id="397" r:id="rId6"/>
    <p:sldId id="398" r:id="rId7"/>
    <p:sldId id="399" r:id="rId8"/>
    <p:sldId id="348" r:id="rId9"/>
    <p:sldId id="401" r:id="rId10"/>
    <p:sldId id="402" r:id="rId11"/>
    <p:sldId id="350" r:id="rId12"/>
    <p:sldId id="373" r:id="rId13"/>
    <p:sldId id="403" r:id="rId14"/>
    <p:sldId id="407" r:id="rId15"/>
    <p:sldId id="396" r:id="rId16"/>
    <p:sldId id="378" r:id="rId17"/>
    <p:sldId id="360" r:id="rId18"/>
    <p:sldId id="383" r:id="rId19"/>
    <p:sldId id="404" r:id="rId20"/>
    <p:sldId id="405" r:id="rId21"/>
    <p:sldId id="361" r:id="rId22"/>
    <p:sldId id="406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24" autoAdjust="0"/>
  </p:normalViewPr>
  <p:slideViewPr>
    <p:cSldViewPr>
      <p:cViewPr varScale="1">
        <p:scale>
          <a:sx n="59" d="100"/>
          <a:sy n="59" d="100"/>
        </p:scale>
        <p:origin x="77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26/02/2020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7427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0659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6558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46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5449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841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4013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65249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461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140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5276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1261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80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5314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769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672" y="681662"/>
            <a:ext cx="6264696" cy="861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建立牧者與群羊的關係</a:t>
            </a:r>
            <a:endParaRPr lang="en-AU" altLang="zh-TW" sz="2400" b="1" u="sng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zh-TW" altLang="en-US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619672" y="3883916"/>
            <a:ext cx="4536504" cy="246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120000"/>
              </a:lnSpc>
            </a:pPr>
            <a:r>
              <a:rPr lang="zh-TW" altLang="en-US" sz="44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彼得前書</a:t>
            </a:r>
            <a:r>
              <a:rPr lang="en-US" altLang="zh-TW" sz="44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5:1-4</a:t>
            </a:r>
            <a:endParaRPr lang="en-US" altLang="zh-TW" sz="44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zh-TW" altLang="en-US" sz="44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提摩太前書</a:t>
            </a:r>
            <a:r>
              <a:rPr lang="en-US" altLang="zh-TW" sz="44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5:17 </a:t>
            </a:r>
            <a:r>
              <a:rPr lang="zh-TW" altLang="en-US" sz="44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以弗所書</a:t>
            </a:r>
            <a:r>
              <a:rPr lang="en-US" altLang="zh-TW" sz="44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6:18-20</a:t>
            </a:r>
            <a:endParaRPr kumimoji="0" lang="en-US" altLang="zh-TW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201691"/>
            <a:ext cx="8352928" cy="44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(3)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不是轄制所託付你們的，</a:t>
            </a:r>
            <a:endParaRPr lang="en-AU" altLang="zh-TW" sz="44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乃是作群羊的榜樣</a:t>
            </a: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</a:pPr>
            <a:endParaRPr lang="en-AU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5:3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也不是轄制所託付你們的，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乃是作群羊的榜樣。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541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993942"/>
            <a:ext cx="7632848" cy="487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路加福音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22:25-26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耶穌說：外邦人有君王為主治理他們，那掌管他們的稱為恩主。但你們不可以這樣。你們裏頭為大的，倒要像年幼的；為首的，倒要像服侍人的。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183659"/>
            <a:ext cx="7704856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10:4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既放出自己的羊來，就在前頭走，羊也跟著他。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03648" y="2636912"/>
            <a:ext cx="2808312" cy="120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. 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群羊</a:t>
            </a:r>
            <a:endParaRPr lang="en-AU" altLang="zh-TW" sz="44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622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724911"/>
            <a:ext cx="7776864" cy="340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提摩太前書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5:17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那善於管理的長老當受加倍的敬奉，那勞苦傳道教導人的，更當如此。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7770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83768" y="2852936"/>
            <a:ext cx="435648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為牧師禱告 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7534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31640" y="2186576"/>
            <a:ext cx="6732748" cy="248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26:31</a:t>
            </a:r>
            <a:r>
              <a:rPr lang="en-AU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b</a:t>
            </a:r>
          </a:p>
          <a:p>
            <a:endParaRPr lang="en-AU" altLang="zh-TW" sz="8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經上記著說：我要擊打牧人，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羊就分散了。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4974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763384"/>
            <a:ext cx="7272808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以弗所書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6:18-20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靠著聖靈，隨時多方禱告祈求，並要在此警醒不倦，為眾聖徒祈求。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196752"/>
            <a:ext cx="7344816" cy="4023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也為我祈求，使我得著口才，能以放膽開口講明福音的奧秘，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我為這福音的奧秘作了帶鎖鏈的使者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並使我照著當盡的本分放膽講論。</a:t>
            </a:r>
          </a:p>
        </p:txBody>
      </p:sp>
    </p:spTree>
    <p:extLst>
      <p:ext uri="{BB962C8B-B14F-4D97-AF65-F5344CB8AC3E}">
        <p14:creationId xmlns:p14="http://schemas.microsoft.com/office/powerpoint/2010/main" val="2023812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83768" y="2852936"/>
            <a:ext cx="435648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愛心的鼓勵 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640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78578"/>
            <a:ext cx="7848872" cy="350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以弗所書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4:11-13</a:t>
            </a:r>
          </a:p>
          <a:p>
            <a:pPr>
              <a:lnSpc>
                <a:spcPct val="125000"/>
              </a:lnSpc>
            </a:pPr>
            <a:endParaRPr lang="en-US" altLang="zh-TW" sz="8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他所賜的有使徒、有先知、有傳福音的、有牧師和教師。為要成全聖徒各盡其職，建立基督的身體，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83768" y="2852936"/>
            <a:ext cx="4356484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搭配的事奉 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2265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67204"/>
            <a:ext cx="7920880" cy="352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搭配事奉有三樣事情要注意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(1)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心態要正確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(2)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胸懷要廣大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(3)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對事奉要有負擔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340448"/>
            <a:ext cx="7920880" cy="417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</a:rPr>
              <a:t>曾經有牧師請求會眾特別注意有關他的三項事情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第一是「名符其實」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第二是「不忘傳道」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第三是「不要驕傲」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733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2140242"/>
            <a:ext cx="7848872" cy="257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直等到我們眾人在真道上同歸於一，認識神的兒子，得以長大成人，滿有基督長成的身量。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238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240163"/>
            <a:ext cx="7776864" cy="4377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 marL="742950" indent="-742950">
              <a:lnSpc>
                <a:spcPct val="125000"/>
              </a:lnSpc>
              <a:buAutoNum type="ea1ChtPeriod"/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 牧者</a:t>
            </a:r>
            <a:endParaRPr lang="en-AU" altLang="zh-TW" sz="44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5:1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我這作長老、作基督受苦的見證、同享後來所要顯現之榮耀的，勸你們中間與我同作長老的人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964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125019"/>
            <a:ext cx="7776864" cy="260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5:2a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務要牧養在你們中間神的群羊，按著神旨意照管他們。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23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2009604"/>
            <a:ext cx="8352928" cy="283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(1)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不是出於勉強，乃是出於甘心</a:t>
            </a:r>
            <a:endParaRPr lang="en-AU" altLang="zh-TW" sz="44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5:2b</a:t>
            </a: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不是出於勉強，乃是出於甘心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18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740299"/>
            <a:ext cx="7776864" cy="337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23:1-2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耶和華是我的牧者，我必不致缺乏。他使我躺臥在青草地上，領我在可安歇的水邊。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286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1798938"/>
            <a:ext cx="7272808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提摩太後書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2:15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你當竭力在神面前得蒙喜悅，作無愧的工人，按著正意分解真理的道。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932659"/>
            <a:ext cx="8352928" cy="29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en-AU" altLang="zh-TW" sz="44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(2)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不是因為貪財，乃是出於樂意</a:t>
            </a: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</a:pPr>
            <a:endParaRPr lang="en-AU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彼得前書</a:t>
            </a:r>
            <a:r>
              <a:rPr lang="en-US" altLang="zh-TW" sz="40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5:2c</a:t>
            </a:r>
          </a:p>
          <a:p>
            <a:pPr lvl="0">
              <a:lnSpc>
                <a:spcPct val="125000"/>
              </a:lnSpc>
            </a:pPr>
            <a:endParaRPr lang="en-AU" altLang="zh-TW" sz="800" dirty="0"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也不是因為貪財，乃是出於樂意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793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2585</TotalTime>
  <Words>544</Words>
  <Application>Microsoft Office PowerPoint</Application>
  <PresentationFormat>On-screen Show (4:3)</PresentationFormat>
  <Paragraphs>115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DFKai-SB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Naomi Wong</cp:lastModifiedBy>
  <cp:revision>277</cp:revision>
  <dcterms:created xsi:type="dcterms:W3CDTF">2007-06-09T13:15:36Z</dcterms:created>
  <dcterms:modified xsi:type="dcterms:W3CDTF">2020-02-26T12:40:06Z</dcterms:modified>
</cp:coreProperties>
</file>