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4" r:id="rId7"/>
    <p:sldId id="266" r:id="rId8"/>
    <p:sldId id="267" r:id="rId9"/>
    <p:sldId id="268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E55B73-0263-4F7B-8C38-71614033CBCA}" v="151" dt="2020-02-08T13:58:26.6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B5B10-E5C9-4CA8-B16C-D154A38291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5B2A5C-A781-4BE9-A81D-CAB9BD196C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A9892-F9F4-46C9-9750-3B0D9E968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8982-9A76-491D-A3F8-1BE2851A3EC5}" type="datetimeFigureOut">
              <a:rPr lang="en-AU" smtClean="0"/>
              <a:t>9/02/2020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5050A-E2DC-4430-98A2-304E7BD4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8283B-8B8A-4B8B-BB4E-E751E147A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3B02-75B4-4A64-B7E1-6743D432FF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6153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2F427-C123-474D-B2B0-762279D95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9DC0A6-329E-4053-9D2B-5DE8728444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EC0E6-2A39-4205-ADF4-3476CD4F2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8982-9A76-491D-A3F8-1BE2851A3EC5}" type="datetimeFigureOut">
              <a:rPr lang="en-AU" smtClean="0"/>
              <a:t>9/02/2020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67F53-6DB6-4ABE-9370-6A73D687C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DFA84-5B46-412F-9843-9AF2332B8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3B02-75B4-4A64-B7E1-6743D432FF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3575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F9A5E1-F82A-493C-822A-731D59F8E6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2F6E14-8678-414C-8D4D-5A72BA412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9FACA-AB05-4B93-AD6B-6E9632D30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8982-9A76-491D-A3F8-1BE2851A3EC5}" type="datetimeFigureOut">
              <a:rPr lang="en-AU" smtClean="0"/>
              <a:t>9/02/2020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D9F8A-F714-4BA8-ACCB-9C93EB9CD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9D5D7-89A1-436C-BECF-3162BF1D3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3B02-75B4-4A64-B7E1-6743D432FF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1203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67A7E-8A7F-433B-9623-35DA72144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2387C-F98F-4F26-B053-E2248D95D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A6C1A-4D77-43D2-8CB2-C54A7CAAA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8982-9A76-491D-A3F8-1BE2851A3EC5}" type="datetimeFigureOut">
              <a:rPr lang="en-AU" smtClean="0"/>
              <a:t>9/02/2020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C2A7D-D005-496B-B41B-925360B36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C8F26-FCBD-4CBB-A1B4-34C6F3A1F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3B02-75B4-4A64-B7E1-6743D432FF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857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B2FC5-A135-42FD-B575-5CD2D585C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5D2DFE-1D26-4706-A435-58F2C8F901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5912E-57F6-471D-A438-166CB1E2D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8982-9A76-491D-A3F8-1BE2851A3EC5}" type="datetimeFigureOut">
              <a:rPr lang="en-AU" smtClean="0"/>
              <a:t>9/02/2020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8FE56-C514-4BA1-8713-5F238D377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295FA-E103-4840-96DC-E613A1536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3B02-75B4-4A64-B7E1-6743D432FF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5981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0DFD7-F1EF-4107-9087-2DA686832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0C789-90BD-463F-AB60-1975F82AAF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DAD47F-663B-437B-B8F2-50E945639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735809-8B2E-4C15-A30B-F7E98AC1D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8982-9A76-491D-A3F8-1BE2851A3EC5}" type="datetimeFigureOut">
              <a:rPr lang="en-AU" smtClean="0"/>
              <a:t>9/02/2020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9A5B85-AE14-4B8F-9992-BDAA88BAE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C6C40-BACD-47B3-8E13-7FDE3F7E5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3B02-75B4-4A64-B7E1-6743D432FF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9319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BD329-6AAC-4A33-9484-8327DF494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368A51-F56A-46A9-A09D-482EB0EB1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05C752-1D9F-4D32-B863-00CF44933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76F8D7-B4ED-4646-9D24-B32FB8736D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22A200-6108-436A-A3DA-ABB6D51B92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3AF3EB-871C-4009-864E-7FD40D761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8982-9A76-491D-A3F8-1BE2851A3EC5}" type="datetimeFigureOut">
              <a:rPr lang="en-AU" smtClean="0"/>
              <a:t>9/02/2020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22E921-2D7A-49CB-A618-F2A14A401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8DB9BE-2C6D-4670-A12D-D4383A2B9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3B02-75B4-4A64-B7E1-6743D432FF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606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8DB92-8612-4E4D-B720-450B427A8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7BFF22-4172-4F2C-8BDF-E6EE15DCE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8982-9A76-491D-A3F8-1BE2851A3EC5}" type="datetimeFigureOut">
              <a:rPr lang="en-AU" smtClean="0"/>
              <a:t>9/02/2020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814C18-239F-49CE-A5E0-5AB6F7508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87E0DB-1D3B-42EF-A52E-B6BC0FAD6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3B02-75B4-4A64-B7E1-6743D432FF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7375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0392F7-05F4-49B1-9FBD-DA2CDFB65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8982-9A76-491D-A3F8-1BE2851A3EC5}" type="datetimeFigureOut">
              <a:rPr lang="en-AU" smtClean="0"/>
              <a:t>9/02/2020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FE2114-5FAF-43A6-A1A9-5674FE582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BD809-4556-4A0F-897F-87AFA2B46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3B02-75B4-4A64-B7E1-6743D432FF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1561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FAA1-D4E7-482E-97AD-65D5CC12B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50F9A-E185-4E1C-968F-76C9BC170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38962A-628F-4C8C-B39D-BF39300092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DC6A55-414B-45F7-AA31-534A0B1AA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8982-9A76-491D-A3F8-1BE2851A3EC5}" type="datetimeFigureOut">
              <a:rPr lang="en-AU" smtClean="0"/>
              <a:t>9/02/2020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D2058-76F8-46A3-B9E7-9913B3DBA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E5BF3-7A42-48CA-801E-195568879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3B02-75B4-4A64-B7E1-6743D432FF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585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EA125-1900-4448-A7C4-DB6AB1D93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B0A837-CF86-4945-BF1A-DAC7043D0F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D07AA3-7794-409B-825C-8E8E53AE7C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6FEAF4-A223-41F7-AB57-C52FA1B10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8982-9A76-491D-A3F8-1BE2851A3EC5}" type="datetimeFigureOut">
              <a:rPr lang="en-AU" smtClean="0"/>
              <a:t>9/02/2020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31FA54-2D0D-4D67-8FFB-F30AEB658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F7AE30-A904-485B-8163-027A58AFD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3B02-75B4-4A64-B7E1-6743D432FF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412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7E789D-7C61-4F4E-A0D4-5F933B7A8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13A3C-A54B-46B1-81AC-F6C1C1C651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2204A-CCC7-4361-9F93-DF59B0E6FD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78982-9A76-491D-A3F8-1BE2851A3EC5}" type="datetimeFigureOut">
              <a:rPr lang="en-AU" smtClean="0"/>
              <a:t>9/02/2020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FEC3A-1A77-41A2-9FB7-0C4A012B2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FF71D-28B6-4866-9CA9-C8D2A11306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33B02-75B4-4A64-B7E1-6743D432FF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7903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nbible.com/1_john/1-9.htm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2BCC8-C042-41D1-BE7C-216690F7F1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/>
          <a:lstStyle/>
          <a:p>
            <a:r>
              <a:rPr lang="zh-CN" altLang="en-US" dirty="0"/>
              <a:t>悔改还是灭亡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7F645C-E2BB-4662-88CF-65871EC088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  <a:p>
            <a:r>
              <a:rPr lang="zh-CN" altLang="en-US" dirty="0"/>
              <a:t>路加福音</a:t>
            </a:r>
            <a:r>
              <a:rPr lang="en-US" altLang="zh-CN" dirty="0"/>
              <a:t>13</a:t>
            </a:r>
            <a:r>
              <a:rPr lang="zh-CN" altLang="en-US" dirty="0"/>
              <a:t>：</a:t>
            </a:r>
            <a:r>
              <a:rPr lang="en-US" altLang="zh-CN" dirty="0"/>
              <a:t>1-5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08584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A3E29-2D26-4503-948E-0841D0C854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0984" y="783316"/>
            <a:ext cx="9144000" cy="706437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悔改还是灭亡？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81F1D7-EFB9-4A36-92B2-585372F340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8237" y="2095927"/>
            <a:ext cx="9842643" cy="4089115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4000" dirty="0"/>
              <a:t>在平时，神用微小的声音对我们说话，我们似乎已经听不到了。在灾难时，神用扩音器对我们呼喊：悔改吧，何必灭亡呢？让我们听神的话。</a:t>
            </a:r>
            <a:endParaRPr lang="en-AU" sz="4000" dirty="0"/>
          </a:p>
          <a:p>
            <a:pPr>
              <a:lnSpc>
                <a:spcPct val="150000"/>
              </a:lnSpc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94714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17747-A137-4F73-A980-EE4F5FC6C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1979"/>
            <a:ext cx="10515600" cy="5768547"/>
          </a:xfrm>
        </p:spPr>
        <p:txBody>
          <a:bodyPr>
            <a:normAutofit fontScale="90000"/>
          </a:bodyPr>
          <a:lstStyle/>
          <a:p>
            <a:r>
              <a:rPr lang="en-AU" dirty="0"/>
              <a:t>1 </a:t>
            </a:r>
            <a:r>
              <a:rPr lang="zh-CN" altLang="en-US" dirty="0"/>
              <a:t>正当那时，有人将彼拉多使加利利人的血搀杂在他们祭物中的事，告诉耶稣。</a:t>
            </a:r>
            <a:r>
              <a:rPr lang="en-AU" dirty="0"/>
              <a:t> 2 </a:t>
            </a:r>
            <a:r>
              <a:rPr lang="zh-CN" altLang="en-US" dirty="0"/>
              <a:t>耶稣说，你们以为这些加利利人比众加利利人更有罪，所以受这害吗？</a:t>
            </a:r>
            <a:r>
              <a:rPr lang="en-AU" dirty="0"/>
              <a:t> 3 </a:t>
            </a:r>
            <a:r>
              <a:rPr lang="zh-CN" altLang="en-US" dirty="0"/>
              <a:t>我告诉你们，不是的！你们若不悔改，都要如此灭亡！</a:t>
            </a:r>
            <a:r>
              <a:rPr lang="en-AU" dirty="0"/>
              <a:t>4 </a:t>
            </a:r>
            <a:r>
              <a:rPr lang="zh-CN" altLang="en-US" dirty="0"/>
              <a:t>从前西罗亚楼倒塌了，压死十八个人，你们以为那些人比一切住在耶路撒冷的人更有罪吗？</a:t>
            </a:r>
            <a:r>
              <a:rPr lang="en-AU" dirty="0"/>
              <a:t> 5 </a:t>
            </a:r>
            <a:r>
              <a:rPr lang="zh-CN" altLang="en-US" dirty="0"/>
              <a:t>我告诉你们，不是的！你们若不悔改，都要如此灭亡</a:t>
            </a:r>
            <a:r>
              <a:rPr lang="en-AU" altLang="zh-CN" dirty="0"/>
              <a:t>!</a:t>
            </a:r>
            <a:br>
              <a:rPr lang="en-AU" dirty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523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1FBF1-ACBD-4479-BC56-36BA449F8E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19191"/>
            <a:ext cx="9144000" cy="1017142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EFE469-5CD1-4D6F-8CAC-D7FC0C0011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2351" y="1592495"/>
            <a:ext cx="9455649" cy="4777484"/>
          </a:xfrm>
        </p:spPr>
        <p:txBody>
          <a:bodyPr>
            <a:norm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3200" dirty="0"/>
              <a:t>人人都犯了罪，亏欠了神的荣耀</a:t>
            </a:r>
            <a:endParaRPr lang="en-AU" altLang="zh-CN" sz="3200" dirty="0"/>
          </a:p>
          <a:p>
            <a:pPr algn="l">
              <a:lnSpc>
                <a:spcPct val="200000"/>
              </a:lnSpc>
            </a:pPr>
            <a:r>
              <a:rPr lang="zh-CN" altLang="en-US" sz="3200" dirty="0"/>
              <a:t>罪的工价就是死，死后且有审判。</a:t>
            </a:r>
            <a:endParaRPr lang="en-AU" altLang="zh-CN" sz="3200" dirty="0"/>
          </a:p>
          <a:p>
            <a:pPr algn="l">
              <a:lnSpc>
                <a:spcPct val="200000"/>
              </a:lnSpc>
            </a:pPr>
            <a:r>
              <a:rPr lang="zh-CN" altLang="en-US" sz="3200" dirty="0"/>
              <a:t>悔改吧，何必灭亡呢？神愿人人都悔改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4086432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7583321-7D8E-465E-90B0-5A65F99464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0288" y="287677"/>
            <a:ext cx="9866615" cy="5640512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200000"/>
              </a:lnSpc>
            </a:pPr>
            <a:r>
              <a:rPr lang="zh-CN" altLang="en-US" sz="3600" dirty="0"/>
              <a:t>你們若不悔改，都要如此滅亡</a:t>
            </a:r>
            <a:endParaRPr lang="en-AU" altLang="zh-CN" sz="3600" dirty="0"/>
          </a:p>
          <a:p>
            <a:pPr algn="l">
              <a:lnSpc>
                <a:spcPct val="200000"/>
              </a:lnSpc>
            </a:pPr>
            <a:r>
              <a:rPr lang="zh-CN" altLang="en-US" sz="3600" dirty="0"/>
              <a:t>耶稣刚出来传道时说：天国近了，你们当悔改，信福音。</a:t>
            </a:r>
            <a:endParaRPr lang="en-AU" altLang="zh-CN" sz="3600" dirty="0"/>
          </a:p>
          <a:p>
            <a:pPr algn="l">
              <a:lnSpc>
                <a:spcPct val="200000"/>
              </a:lnSpc>
            </a:pPr>
            <a:r>
              <a:rPr lang="zh-CN" altLang="en-US" sz="3600" dirty="0"/>
              <a:t>悔改是一个扎心的词，因为悔改的前提是有罪才需要悔改，罪人才需要悔改。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1171881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732C966-2CF9-4C31-B2D2-F863D18744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7416" y="606175"/>
            <a:ext cx="9948809" cy="5661061"/>
          </a:xfrm>
        </p:spPr>
        <p:txBody>
          <a:bodyPr>
            <a:norm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3600" dirty="0"/>
              <a:t>约翰一书：</a:t>
            </a:r>
            <a:r>
              <a:rPr lang="en-US" altLang="zh-CN" sz="3600" dirty="0"/>
              <a:t>1</a:t>
            </a:r>
            <a:r>
              <a:rPr lang="zh-CN" altLang="en-US" sz="3600" dirty="0"/>
              <a:t>：</a:t>
            </a:r>
            <a:r>
              <a:rPr lang="en-US" altLang="zh-CN" sz="3600" dirty="0"/>
              <a:t>9-10 </a:t>
            </a:r>
            <a:r>
              <a:rPr lang="zh-CN" altLang="en-US" sz="3600" dirty="0"/>
              <a:t>我們若說自己無罪，便是自欺，真理不在我們心裡了。</a:t>
            </a:r>
            <a:r>
              <a:rPr lang="en-AU" sz="3600" dirty="0"/>
              <a:t> </a:t>
            </a:r>
            <a:r>
              <a:rPr lang="zh-CN" altLang="en-US" sz="3600" u="sng" dirty="0"/>
              <a:t>我</a:t>
            </a:r>
            <a:r>
              <a:rPr lang="zh-CN" altLang="en-US" sz="36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們若認自己的罪，神是信實的，是公義的，必要赦免我們的罪，洗淨我們一切的不義。</a:t>
            </a:r>
            <a:r>
              <a:rPr lang="en-AU" sz="36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r>
              <a:rPr lang="zh-CN" altLang="en-US" sz="36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我們若說自己沒有犯過罪，便是以神為說謊的，他的道也不在我們心裡了</a:t>
            </a:r>
            <a:r>
              <a:rPr lang="zh-CN" altLang="en-US" sz="3600" u="sng" dirty="0"/>
              <a:t>。</a:t>
            </a:r>
            <a:endParaRPr lang="en-AU" sz="3600" u="sng" dirty="0"/>
          </a:p>
        </p:txBody>
      </p:sp>
    </p:spTree>
    <p:extLst>
      <p:ext uri="{BB962C8B-B14F-4D97-AF65-F5344CB8AC3E}">
        <p14:creationId xmlns:p14="http://schemas.microsoft.com/office/powerpoint/2010/main" val="2874164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66875-F3EE-40C6-A4CC-77C8B5B7E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5838" y="277403"/>
            <a:ext cx="7285234" cy="1413286"/>
          </a:xfrm>
        </p:spPr>
        <p:txBody>
          <a:bodyPr/>
          <a:lstStyle/>
          <a:p>
            <a:r>
              <a:rPr lang="zh-CN" altLang="en-US" dirty="0"/>
              <a:t>李文亮</a:t>
            </a:r>
            <a:endParaRPr lang="en-AU" dirty="0"/>
          </a:p>
        </p:txBody>
      </p:sp>
      <p:pic>
        <p:nvPicPr>
          <p:cNvPr id="7" name="Content Placeholder 6" descr="A person with collar shirt&#10;&#10;Description automatically generated">
            <a:extLst>
              <a:ext uri="{FF2B5EF4-FFF2-40B4-BE49-F238E27FC236}">
                <a16:creationId xmlns:a16="http://schemas.microsoft.com/office/drawing/2014/main" id="{D7551A5E-4BAF-48AA-B2A1-912528C94D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021" y="1500027"/>
            <a:ext cx="8841881" cy="4982769"/>
          </a:xfrm>
        </p:spPr>
      </p:pic>
    </p:spTree>
    <p:extLst>
      <p:ext uri="{BB962C8B-B14F-4D97-AF65-F5344CB8AC3E}">
        <p14:creationId xmlns:p14="http://schemas.microsoft.com/office/powerpoint/2010/main" val="131522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BB684-9C24-4A24-8B2E-A821320D5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532" y="534167"/>
            <a:ext cx="9144000" cy="1066033"/>
          </a:xfrm>
        </p:spPr>
        <p:txBody>
          <a:bodyPr/>
          <a:lstStyle/>
          <a:p>
            <a:r>
              <a:rPr lang="zh-CN" altLang="en-US" dirty="0"/>
              <a:t>谁该悔改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F2B93D-E763-4696-8171-AF7D938990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7965" y="1890445"/>
            <a:ext cx="9620036" cy="3367355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dirty="0"/>
              <a:t>审判从神的家起首，教会最先要悔改</a:t>
            </a:r>
            <a:endParaRPr lang="en-AU" altLang="zh-CN" sz="3600" dirty="0"/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dirty="0"/>
              <a:t>呼召世人从罪中悔改</a:t>
            </a:r>
            <a:endParaRPr lang="en-AU" altLang="zh-CN" sz="3600" dirty="0"/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dirty="0"/>
              <a:t>神的公义和爱不可偏废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2538813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E3081-34FB-46B5-8CF6-70BFC409D9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0074"/>
            <a:ext cx="9144000" cy="873302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教会代祷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E6E18D-13BF-444E-BBB2-1631DC4D86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2481" y="1664413"/>
            <a:ext cx="10572108" cy="4566862"/>
          </a:xfrm>
        </p:spPr>
        <p:txBody>
          <a:bodyPr>
            <a:no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zh-CN" altLang="en-US" sz="3600" dirty="0"/>
              <a:t>代祷是基督徒无可替代的责任。瘟疫止息的唯一方法只在于除罪献祭，求神怜悯。</a:t>
            </a:r>
            <a:endParaRPr lang="en-AU" altLang="zh-CN" sz="36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zh-CN" altLang="en-US" sz="3600" dirty="0"/>
              <a:t>他站在活人死人中间，瘟疫就止住了 （民数记</a:t>
            </a:r>
            <a:r>
              <a:rPr lang="en-US" altLang="zh-CN" sz="3600" dirty="0"/>
              <a:t>16</a:t>
            </a:r>
            <a:r>
              <a:rPr lang="zh-CN" altLang="en-US" sz="3600" dirty="0"/>
              <a:t>）</a:t>
            </a:r>
            <a:endParaRPr lang="en-AU" altLang="zh-CN" sz="36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zh-CN" altLang="en-US" sz="3600" dirty="0"/>
              <a:t>祭司非尼哈将一对正在行淫的男女刺透，平息了耶和华神的愤怒 *民数记</a:t>
            </a:r>
            <a:r>
              <a:rPr lang="en-US" altLang="zh-CN" sz="3600" dirty="0"/>
              <a:t>25</a:t>
            </a:r>
            <a:r>
              <a:rPr lang="zh-CN" altLang="en-US" sz="3600" dirty="0"/>
              <a:t>）</a:t>
            </a:r>
            <a:endParaRPr lang="en-AU" altLang="zh-CN" sz="36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zh-CN" altLang="en-US" sz="3600" dirty="0"/>
              <a:t>大卫因数点百姓犯罪</a:t>
            </a:r>
            <a:r>
              <a:rPr lang="en-AU" altLang="zh-CN" sz="3600" dirty="0"/>
              <a:t>, </a:t>
            </a:r>
            <a:r>
              <a:rPr lang="zh-CN" altLang="en-US" sz="3600" dirty="0"/>
              <a:t>向神献祭祷告，瘟疫止住（撒母耳记下</a:t>
            </a:r>
            <a:r>
              <a:rPr lang="en-US" altLang="zh-CN" sz="3600" dirty="0"/>
              <a:t>24</a:t>
            </a:r>
            <a:r>
              <a:rPr lang="zh-CN" altLang="en-US" sz="3600" dirty="0"/>
              <a:t>）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3719882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B4E07-F6EC-4DA4-93CC-8B3BD2BEE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3447" y="8653"/>
            <a:ext cx="9414553" cy="1008489"/>
          </a:xfrm>
        </p:spPr>
        <p:txBody>
          <a:bodyPr/>
          <a:lstStyle/>
          <a:p>
            <a:r>
              <a:rPr lang="zh-CN" altLang="en-US" dirty="0"/>
              <a:t>神的药方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1CFE64-CBE0-45C2-9A3A-9E2C39320E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6044" y="1017142"/>
            <a:ext cx="10284431" cy="5832205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dirty="0"/>
              <a:t>历代志下</a:t>
            </a:r>
            <a:r>
              <a:rPr lang="en-US" altLang="zh-CN" sz="3600" dirty="0"/>
              <a:t>7</a:t>
            </a:r>
            <a:r>
              <a:rPr lang="zh-CN" altLang="en-US" sz="3600" dirty="0"/>
              <a:t>：</a:t>
            </a:r>
            <a:r>
              <a:rPr lang="en-US" altLang="zh-CN" sz="3600" dirty="0"/>
              <a:t>12-15 </a:t>
            </a:r>
            <a:r>
              <a:rPr lang="zh-CN" altLang="en-US" sz="3600" dirty="0"/>
              <a:t>我已听了你的祷告，也选择这地方作为祭祀我的殿宇。我若使天闭塞不下雨，或使蝗虫吃这地的出产，或使瘟疫流行在我民中，这称为我名下的子民，若是自卑、祷告，寻求我的面，转离他们的恶行，我必从天上垂听，赦免他们的罪，医治他们的地。我必睁眼看、侧耳听在此处所献的祷告。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3303585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769</Words>
  <Application>Microsoft Office PowerPoint</Application>
  <PresentationFormat>Widescreen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悔改还是灭亡</vt:lpstr>
      <vt:lpstr>1 正当那时，有人将彼拉多使加利利人的血搀杂在他们祭物中的事，告诉耶稣。 2 耶稣说，你们以为这些加利利人比众加利利人更有罪，所以受这害吗？ 3 我告诉你们，不是的！你们若不悔改，都要如此灭亡！4 从前西罗亚楼倒塌了，压死十八个人，你们以为那些人比一切住在耶路撒冷的人更有罪吗？ 5 我告诉你们，不是的！你们若不悔改，都要如此灭亡! </vt:lpstr>
      <vt:lpstr>PowerPoint Presentation</vt:lpstr>
      <vt:lpstr>PowerPoint Presentation</vt:lpstr>
      <vt:lpstr>PowerPoint Presentation</vt:lpstr>
      <vt:lpstr>李文亮</vt:lpstr>
      <vt:lpstr>谁该悔改</vt:lpstr>
      <vt:lpstr>教会代祷</vt:lpstr>
      <vt:lpstr>神的药方</vt:lpstr>
      <vt:lpstr>悔改还是灭亡？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悔改还是灭亡</dc:title>
  <dc:creator>Ding Ronggang</dc:creator>
  <cp:lastModifiedBy>Ding Ronggang</cp:lastModifiedBy>
  <cp:revision>3</cp:revision>
  <dcterms:created xsi:type="dcterms:W3CDTF">2020-02-08T04:56:23Z</dcterms:created>
  <dcterms:modified xsi:type="dcterms:W3CDTF">2020-02-08T21:30:59Z</dcterms:modified>
</cp:coreProperties>
</file>