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3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/>
    <p:restoredTop sz="94628"/>
  </p:normalViewPr>
  <p:slideViewPr>
    <p:cSldViewPr snapToGrid="0" snapToObjects="1">
      <p:cViewPr varScale="1">
        <p:scale>
          <a:sx n="75" d="100"/>
          <a:sy n="75" d="100"/>
        </p:scale>
        <p:origin x="16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1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8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699E7-DE2B-5947-9589-780EAD820A0E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ED97-A692-9545-BC66-6C46911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265" y="899716"/>
            <a:ext cx="5359400" cy="1807104"/>
          </a:xfrm>
        </p:spPr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</a:rPr>
              <a:t>“求主赐胆量”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048" y="3639874"/>
            <a:ext cx="4423834" cy="165576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使徒行传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4:23-41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6" y="1371336"/>
            <a:ext cx="5080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605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What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is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the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most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important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thing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you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do?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3132667"/>
            <a:ext cx="11239500" cy="340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Mission</a:t>
            </a:r>
            <a: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happens</a:t>
            </a:r>
            <a: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through</a:t>
            </a:r>
            <a: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prayer.</a:t>
            </a:r>
          </a:p>
          <a:p>
            <a:pPr marL="0" indent="0" algn="ctr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宣教是</a:t>
            </a:r>
            <a:r>
              <a:rPr lang="zh-CN" altLang="en-US" b="1" dirty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通过祷告</a:t>
            </a:r>
            <a: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进行的</a:t>
            </a:r>
            <a:r>
              <a:rPr lang="zh-CN" altLang="en-US" b="1" dirty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。</a:t>
            </a:r>
            <a:r>
              <a:rPr lang="en-US" b="1" dirty="0" smtClean="0">
                <a:solidFill>
                  <a:srgbClr val="0070C0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 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0" indent="0" algn="ctr">
              <a:buNone/>
            </a:pPr>
            <a:r>
              <a:rPr lang="en-AU" sz="2400" b="1" dirty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Barth, “Prayer joins us with God in His government of history </a:t>
            </a:r>
            <a:r>
              <a:rPr lang="en-AU" sz="2400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– </a:t>
            </a:r>
          </a:p>
          <a:p>
            <a:pPr marL="0" indent="0" algn="ctr">
              <a:buNone/>
            </a:pPr>
            <a:r>
              <a:rPr lang="en-AU" sz="2400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for </a:t>
            </a:r>
            <a:r>
              <a:rPr lang="en-AU" sz="2400" b="1" dirty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God answers prayer” </a:t>
            </a:r>
            <a:endParaRPr lang="en-US" sz="2400" b="1" dirty="0">
              <a:solidFill>
                <a:srgbClr val="0070C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/>
            </a:r>
            <a:b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</a:br>
            <a:r>
              <a:rPr lang="zh-CN" altLang="en-US" b="1" dirty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巴特， </a:t>
            </a:r>
            <a:r>
              <a:rPr lang="zh-CN" altLang="en-US" b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“祷告使我们参与上帝管理历史的工作，因为上帝是听祷告的</a:t>
            </a:r>
            <a:r>
              <a:rPr lang="zh-CN" altLang="en-US" b="1" dirty="0" smtClean="0">
                <a:solidFill>
                  <a:srgbClr val="0070C0"/>
                </a:solidFill>
              </a:rPr>
              <a:t>。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690688"/>
            <a:ext cx="4216400" cy="10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79" y="522652"/>
            <a:ext cx="5442792" cy="119937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i="1" dirty="0" smtClean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宣教是通过祷告进行的。</a:t>
            </a:r>
            <a:r>
              <a:rPr lang="en-US" sz="3600" b="1" i="1" dirty="0" smtClean="0">
                <a:solidFill>
                  <a:srgbClr val="0070C0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sz="3600" b="1" i="1" dirty="0" smtClean="0">
              <a:solidFill>
                <a:srgbClr val="0070C0"/>
              </a:solidFill>
              <a:effectLst/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08" y="2553758"/>
            <a:ext cx="10590526" cy="3847042"/>
          </a:xfrm>
        </p:spPr>
        <p:txBody>
          <a:bodyPr>
            <a:normAutofit/>
          </a:bodyPr>
          <a:lstStyle/>
          <a:p>
            <a:pPr marL="742950" indent="-742950" algn="just">
              <a:buAutoNum type="arabicParenR"/>
            </a:pPr>
            <a:r>
              <a:rPr lang="zh-CN" altLang="en-US" sz="3600" b="1" dirty="0" smtClean="0">
                <a:solidFill>
                  <a:srgbClr val="0070C0"/>
                </a:solidFill>
              </a:rPr>
              <a:t>通过祷告，神赐下圣灵（神的圣灵充满我们） 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 marL="742950" indent="-742950" algn="just">
              <a:buAutoNum type="arabicParenR"/>
            </a:pPr>
            <a:endParaRPr lang="en-US" altLang="zh-CN" sz="36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AU" sz="3600" b="1" dirty="0">
                <a:solidFill>
                  <a:srgbClr val="0070C0"/>
                </a:solidFill>
              </a:rPr>
              <a:t>2</a:t>
            </a:r>
            <a:r>
              <a:rPr lang="zh-CN" altLang="en-US" sz="3600" b="1" dirty="0">
                <a:solidFill>
                  <a:srgbClr val="0070C0"/>
                </a:solidFill>
              </a:rPr>
              <a:t>）通过祷告，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神赐下</a:t>
            </a:r>
            <a:r>
              <a:rPr lang="zh-CN" altLang="en-US" sz="3600" b="1" dirty="0">
                <a:solidFill>
                  <a:srgbClr val="0070C0"/>
                </a:solidFill>
              </a:rPr>
              <a:t>指导 （神的指教引导我们）</a:t>
            </a:r>
            <a:r>
              <a:rPr lang="en-US" sz="3600" b="1" dirty="0" smtClean="0">
                <a:solidFill>
                  <a:srgbClr val="0070C0"/>
                </a:solidFill>
                <a:effectLst/>
              </a:rPr>
              <a:t> </a:t>
            </a:r>
          </a:p>
          <a:p>
            <a:pPr marL="0" indent="0" algn="just">
              <a:buNone/>
            </a:pPr>
            <a:endParaRPr lang="en-US" sz="3600" b="1" dirty="0" smtClean="0">
              <a:solidFill>
                <a:srgbClr val="0070C0"/>
              </a:solidFill>
              <a:effectLst/>
            </a:endParaRPr>
          </a:p>
          <a:p>
            <a:pPr marL="0" indent="0" algn="just">
              <a:buNone/>
            </a:pPr>
            <a:r>
              <a:rPr lang="en-AU" sz="3600" b="1" dirty="0">
                <a:solidFill>
                  <a:srgbClr val="0070C0"/>
                </a:solidFill>
              </a:rPr>
              <a:t>3</a:t>
            </a:r>
            <a:r>
              <a:rPr lang="zh-CN" altLang="en-US" sz="3600" b="1" dirty="0">
                <a:solidFill>
                  <a:srgbClr val="0070C0"/>
                </a:solidFill>
              </a:rPr>
              <a:t>）通过祷告，神赐下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胆量 （</a:t>
            </a:r>
            <a:r>
              <a:rPr lang="zh-CN" altLang="en-US" sz="3600" b="1" dirty="0">
                <a:solidFill>
                  <a:srgbClr val="0070C0"/>
                </a:solidFill>
              </a:rPr>
              <a:t>神的能力临到我们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）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726"/>
          <a:stretch/>
        </p:blipFill>
        <p:spPr>
          <a:xfrm>
            <a:off x="8600860" y="403181"/>
            <a:ext cx="2930741" cy="16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8" y="1588618"/>
            <a:ext cx="9129814" cy="41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应用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4473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0070C0"/>
                </a:solidFill>
              </a:rPr>
              <a:t>➜ 祷告会／个人的祷告的重要性 ✔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	</a:t>
            </a:r>
            <a:r>
              <a:rPr lang="zh-CN" altLang="en-US" sz="3600" dirty="0" smtClean="0">
                <a:solidFill>
                  <a:srgbClr val="0070C0"/>
                </a:solidFill>
              </a:rPr>
              <a:t>⤷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zh-CN" altLang="en-US" i="1" dirty="0" smtClean="0">
                <a:solidFill>
                  <a:srgbClr val="0070C0"/>
                </a:solidFill>
              </a:rPr>
              <a:t>把自己献上给主！</a:t>
            </a:r>
            <a:endParaRPr lang="en-US" altLang="zh-CN" i="1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>
              <a:buFont typeface="Wingdings" charset="2"/>
              <a:buChar char="Ø"/>
            </a:pPr>
            <a:r>
              <a:rPr lang="zh-CN" altLang="en-US" b="1" dirty="0" smtClean="0">
                <a:solidFill>
                  <a:srgbClr val="0070C0"/>
                </a:solidFill>
              </a:rPr>
              <a:t>求主兴起工人去收庄稼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buFont typeface="Wingdings" charset="2"/>
              <a:buChar char="Ø"/>
            </a:pPr>
            <a:r>
              <a:rPr lang="zh-CN" altLang="en-US" b="1" dirty="0" smtClean="0">
                <a:solidFill>
                  <a:srgbClr val="0070C0"/>
                </a:solidFill>
              </a:rPr>
              <a:t>求主用圣灵充满我们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buFont typeface="Wingdings" charset="2"/>
              <a:buChar char="Ø"/>
            </a:pPr>
            <a:r>
              <a:rPr lang="zh-CN" altLang="en-US" b="1" dirty="0" smtClean="0">
                <a:solidFill>
                  <a:srgbClr val="0070C0"/>
                </a:solidFill>
              </a:rPr>
              <a:t>求主引导我们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buFont typeface="Wingdings" charset="2"/>
              <a:buChar char="Ø"/>
            </a:pPr>
            <a:r>
              <a:rPr lang="zh-CN" altLang="en-US" b="1" dirty="0" smtClean="0">
                <a:solidFill>
                  <a:srgbClr val="0070C0"/>
                </a:solidFill>
              </a:rPr>
              <a:t>求主坚固我们做见证、传福音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223434"/>
            <a:ext cx="3810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109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Calibri Light</vt:lpstr>
      <vt:lpstr>DengXian</vt:lpstr>
      <vt:lpstr>DengXian Light</vt:lpstr>
      <vt:lpstr>SimSun</vt:lpstr>
      <vt:lpstr>Wingdings</vt:lpstr>
      <vt:lpstr>Arial</vt:lpstr>
      <vt:lpstr>Office Theme</vt:lpstr>
      <vt:lpstr>“求主赐胆量” </vt:lpstr>
      <vt:lpstr>What is the most important thing you do?</vt:lpstr>
      <vt:lpstr>宣教是通过祷告进行的。 </vt:lpstr>
      <vt:lpstr>PowerPoint Presentation</vt:lpstr>
      <vt:lpstr>应用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“求主赐胆量” </dc:title>
  <dc:creator>Joh Fu</dc:creator>
  <cp:lastModifiedBy>Joh Fu</cp:lastModifiedBy>
  <cp:revision>8</cp:revision>
  <dcterms:created xsi:type="dcterms:W3CDTF">2016-07-23T20:48:32Z</dcterms:created>
  <dcterms:modified xsi:type="dcterms:W3CDTF">2016-07-23T22:13:02Z</dcterms:modified>
</cp:coreProperties>
</file>