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64" r:id="rId2"/>
    <p:sldId id="616" r:id="rId3"/>
    <p:sldId id="693" r:id="rId4"/>
    <p:sldId id="681" r:id="rId5"/>
    <p:sldId id="682" r:id="rId6"/>
    <p:sldId id="689" r:id="rId7"/>
    <p:sldId id="710" r:id="rId8"/>
    <p:sldId id="683" r:id="rId9"/>
    <p:sldId id="711" r:id="rId10"/>
    <p:sldId id="695" r:id="rId11"/>
    <p:sldId id="708" r:id="rId12"/>
    <p:sldId id="706" r:id="rId13"/>
    <p:sldId id="6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002576"/>
    <a:srgbClr val="FF9900"/>
    <a:srgbClr val="FF2525"/>
    <a:srgbClr val="7A0000"/>
    <a:srgbClr val="460000"/>
    <a:srgbClr val="543E26"/>
    <a:srgbClr val="212121"/>
    <a:srgbClr val="191919"/>
    <a:srgbClr val="2828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06" autoAdjust="0"/>
  </p:normalViewPr>
  <p:slideViewPr>
    <p:cSldViewPr>
      <p:cViewPr>
        <p:scale>
          <a:sx n="50" d="100"/>
          <a:sy n="50" d="100"/>
        </p:scale>
        <p:origin x="-125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1EE10-E2E5-4D42-9BA3-758187408F9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5D9F07F-7853-4221-B1A8-2E1BCF62E105}">
      <dgm:prSet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擁有愛的</a:t>
          </a:r>
          <a:endParaRPr lang="en-US" altLang="zh-CN" b="1" dirty="0" smtClean="0">
            <a:solidFill>
              <a:srgbClr val="FFFF00"/>
            </a:solidFill>
            <a:latin typeface="Microsoft YaHei" pitchFamily="34" charset="-122"/>
            <a:ea typeface="Microsoft YaHei" pitchFamily="34" charset="-122"/>
          </a:endParaRPr>
        </a:p>
        <a:p>
          <a:r>
            <a:rPr lang="zh-CN" altLang="en-US" b="1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生命</a:t>
          </a:r>
          <a:endParaRPr lang="en-AU" dirty="0">
            <a:solidFill>
              <a:srgbClr val="FFFF00"/>
            </a:solidFill>
          </a:endParaRPr>
        </a:p>
      </dgm:t>
    </dgm:pt>
    <dgm:pt modelId="{F4238B5D-C866-4BAB-A816-014D05432267}" type="parTrans" cxnId="{C81EA255-35EF-4923-9317-A39BD54ADE88}">
      <dgm:prSet/>
      <dgm:spPr/>
      <dgm:t>
        <a:bodyPr/>
        <a:lstStyle/>
        <a:p>
          <a:endParaRPr lang="en-AU"/>
        </a:p>
      </dgm:t>
    </dgm:pt>
    <dgm:pt modelId="{0D87D506-979B-48FD-8280-E3A9EC040F6A}" type="sibTrans" cxnId="{C81EA255-35EF-4923-9317-A39BD54ADE88}">
      <dgm:prSet/>
      <dgm:spPr/>
      <dgm:t>
        <a:bodyPr/>
        <a:lstStyle/>
        <a:p>
          <a:endParaRPr lang="en-AU"/>
        </a:p>
      </dgm:t>
    </dgm:pt>
    <dgm:pt modelId="{55CC9B39-9ABF-4A64-9BE7-8DF76FAD43EE}">
      <dgm:prSet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擁有愛的</a:t>
          </a:r>
          <a:endParaRPr lang="en-US" altLang="zh-CN" b="1" dirty="0" smtClean="0">
            <a:solidFill>
              <a:srgbClr val="FFFF00"/>
            </a:solidFill>
            <a:latin typeface="Microsoft YaHei" pitchFamily="34" charset="-122"/>
            <a:ea typeface="Microsoft YaHei" pitchFamily="34" charset="-122"/>
          </a:endParaRPr>
        </a:p>
        <a:p>
          <a:r>
            <a:rPr lang="zh-CN" altLang="en-US" b="1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動力</a:t>
          </a:r>
          <a:endParaRPr lang="en-AU" dirty="0">
            <a:solidFill>
              <a:srgbClr val="FFFF00"/>
            </a:solidFill>
          </a:endParaRPr>
        </a:p>
      </dgm:t>
    </dgm:pt>
    <dgm:pt modelId="{355ECA18-6695-4501-BE4D-BC30F6294512}" type="parTrans" cxnId="{B12659DD-94F8-4435-843C-1B0B3EDF24A3}">
      <dgm:prSet/>
      <dgm:spPr/>
      <dgm:t>
        <a:bodyPr/>
        <a:lstStyle/>
        <a:p>
          <a:endParaRPr lang="en-AU"/>
        </a:p>
      </dgm:t>
    </dgm:pt>
    <dgm:pt modelId="{4E0D3D74-986A-454A-9CAD-E2D6B501F4F4}" type="sibTrans" cxnId="{B12659DD-94F8-4435-843C-1B0B3EDF24A3}">
      <dgm:prSet/>
      <dgm:spPr/>
      <dgm:t>
        <a:bodyPr/>
        <a:lstStyle/>
        <a:p>
          <a:endParaRPr lang="en-AU"/>
        </a:p>
      </dgm:t>
    </dgm:pt>
    <dgm:pt modelId="{314A09CD-BA32-4DB1-B0ED-FF7E1DC54B14}">
      <dgm:prSet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擁有愛的</a:t>
          </a:r>
          <a:endParaRPr lang="en-US" altLang="zh-CN" b="1" dirty="0" smtClean="0">
            <a:solidFill>
              <a:srgbClr val="FFFF00"/>
            </a:solidFill>
            <a:latin typeface="Microsoft YaHei" pitchFamily="34" charset="-122"/>
            <a:ea typeface="Microsoft YaHei" pitchFamily="34" charset="-122"/>
          </a:endParaRPr>
        </a:p>
        <a:p>
          <a:r>
            <a:rPr lang="zh-CN" altLang="en-US" b="1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命令</a:t>
          </a:r>
          <a:endParaRPr lang="en-AU" dirty="0">
            <a:solidFill>
              <a:srgbClr val="FFFF00"/>
            </a:solidFill>
          </a:endParaRPr>
        </a:p>
      </dgm:t>
    </dgm:pt>
    <dgm:pt modelId="{6A333C61-A4AF-4E95-B934-E3A14EBC6F91}" type="parTrans" cxnId="{263EA3FA-25D4-412A-83DE-32145B99BA74}">
      <dgm:prSet/>
      <dgm:spPr/>
      <dgm:t>
        <a:bodyPr/>
        <a:lstStyle/>
        <a:p>
          <a:endParaRPr lang="en-AU"/>
        </a:p>
      </dgm:t>
    </dgm:pt>
    <dgm:pt modelId="{EB81E29F-4E2C-4425-8DBF-072E26A0B1C8}" type="sibTrans" cxnId="{263EA3FA-25D4-412A-83DE-32145B99BA74}">
      <dgm:prSet/>
      <dgm:spPr/>
      <dgm:t>
        <a:bodyPr/>
        <a:lstStyle/>
        <a:p>
          <a:endParaRPr lang="en-AU"/>
        </a:p>
      </dgm:t>
    </dgm:pt>
    <dgm:pt modelId="{975B20CC-1E69-4009-8438-E5E13B58DFA2}" type="pres">
      <dgm:prSet presAssocID="{C5C1EE10-E2E5-4D42-9BA3-758187408F98}" presName="compositeShape" presStyleCnt="0">
        <dgm:presLayoutVars>
          <dgm:chMax val="7"/>
          <dgm:dir/>
          <dgm:resizeHandles val="exact"/>
        </dgm:presLayoutVars>
      </dgm:prSet>
      <dgm:spPr/>
    </dgm:pt>
    <dgm:pt modelId="{2E7BCC59-78D8-4907-9DD9-7E4BED394D66}" type="pres">
      <dgm:prSet presAssocID="{C5C1EE10-E2E5-4D42-9BA3-758187408F98}" presName="wedge1" presStyleLbl="node1" presStyleIdx="0" presStyleCnt="3" custLinFactNeighborX="87" custLinFactNeighborY="-69"/>
      <dgm:spPr/>
      <dgm:t>
        <a:bodyPr/>
        <a:lstStyle/>
        <a:p>
          <a:endParaRPr lang="en-AU"/>
        </a:p>
      </dgm:t>
    </dgm:pt>
    <dgm:pt modelId="{3FB2C499-BA8A-469C-9B41-F0911C566746}" type="pres">
      <dgm:prSet presAssocID="{C5C1EE10-E2E5-4D42-9BA3-758187408F98}" presName="dummy1a" presStyleCnt="0"/>
      <dgm:spPr/>
    </dgm:pt>
    <dgm:pt modelId="{9325B536-31B2-4C26-B571-62B318DD6D4B}" type="pres">
      <dgm:prSet presAssocID="{C5C1EE10-E2E5-4D42-9BA3-758187408F98}" presName="dummy1b" presStyleCnt="0"/>
      <dgm:spPr/>
    </dgm:pt>
    <dgm:pt modelId="{867B9A15-0FEF-4F89-A784-8158D45642EF}" type="pres">
      <dgm:prSet presAssocID="{C5C1EE10-E2E5-4D42-9BA3-758187408F9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680361-8FA1-4477-A427-0F487CA1C397}" type="pres">
      <dgm:prSet presAssocID="{C5C1EE10-E2E5-4D42-9BA3-758187408F98}" presName="wedge2" presStyleLbl="node1" presStyleIdx="1" presStyleCnt="3" custLinFactNeighborX="-613" custLinFactNeighborY="653"/>
      <dgm:spPr/>
      <dgm:t>
        <a:bodyPr/>
        <a:lstStyle/>
        <a:p>
          <a:endParaRPr lang="en-AU"/>
        </a:p>
      </dgm:t>
    </dgm:pt>
    <dgm:pt modelId="{7CB50099-D38A-4FDC-9EA8-7D776BAA9888}" type="pres">
      <dgm:prSet presAssocID="{C5C1EE10-E2E5-4D42-9BA3-758187408F98}" presName="dummy2a" presStyleCnt="0"/>
      <dgm:spPr/>
    </dgm:pt>
    <dgm:pt modelId="{48C3D338-EA32-415F-8998-C15BEAA2DA57}" type="pres">
      <dgm:prSet presAssocID="{C5C1EE10-E2E5-4D42-9BA3-758187408F98}" presName="dummy2b" presStyleCnt="0"/>
      <dgm:spPr/>
    </dgm:pt>
    <dgm:pt modelId="{8A50B491-BF53-434E-9C1B-2BC4BC8C4B4A}" type="pres">
      <dgm:prSet presAssocID="{C5C1EE10-E2E5-4D42-9BA3-758187408F9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728BA21-B7DD-44EC-859A-965CFD9A2641}" type="pres">
      <dgm:prSet presAssocID="{C5C1EE10-E2E5-4D42-9BA3-758187408F98}" presName="wedge3" presStyleLbl="node1" presStyleIdx="2" presStyleCnt="3" custLinFactNeighborX="-1621" custLinFactNeighborY="-69"/>
      <dgm:spPr/>
      <dgm:t>
        <a:bodyPr/>
        <a:lstStyle/>
        <a:p>
          <a:endParaRPr lang="en-AU"/>
        </a:p>
      </dgm:t>
    </dgm:pt>
    <dgm:pt modelId="{1654F3A3-4CC9-4598-AD15-0A6B2EC2BBFE}" type="pres">
      <dgm:prSet presAssocID="{C5C1EE10-E2E5-4D42-9BA3-758187408F98}" presName="dummy3a" presStyleCnt="0"/>
      <dgm:spPr/>
    </dgm:pt>
    <dgm:pt modelId="{70662ED0-8DE5-4E16-9FD4-33C5B6051AD4}" type="pres">
      <dgm:prSet presAssocID="{C5C1EE10-E2E5-4D42-9BA3-758187408F98}" presName="dummy3b" presStyleCnt="0"/>
      <dgm:spPr/>
    </dgm:pt>
    <dgm:pt modelId="{3A356373-20F2-44D7-82FF-0411157F53AF}" type="pres">
      <dgm:prSet presAssocID="{C5C1EE10-E2E5-4D42-9BA3-758187408F9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F99A3F-1F13-48A1-AFF4-7C0CAF7C81AC}" type="pres">
      <dgm:prSet presAssocID="{0D87D506-979B-48FD-8280-E3A9EC040F6A}" presName="arrowWedge1" presStyleLbl="fgSibTrans2D1" presStyleIdx="0" presStyleCnt="3"/>
      <dgm:spPr/>
    </dgm:pt>
    <dgm:pt modelId="{4648C99F-7741-4586-AAB3-DFA958BEE5FD}" type="pres">
      <dgm:prSet presAssocID="{4E0D3D74-986A-454A-9CAD-E2D6B501F4F4}" presName="arrowWedge2" presStyleLbl="fgSibTrans2D1" presStyleIdx="1" presStyleCnt="3"/>
      <dgm:spPr/>
    </dgm:pt>
    <dgm:pt modelId="{B1DBD901-D0EC-482B-BC02-77CF5594E5B2}" type="pres">
      <dgm:prSet presAssocID="{EB81E29F-4E2C-4425-8DBF-072E26A0B1C8}" presName="arrowWedge3" presStyleLbl="fgSibTrans2D1" presStyleIdx="2" presStyleCnt="3"/>
      <dgm:spPr/>
    </dgm:pt>
  </dgm:ptLst>
  <dgm:cxnLst>
    <dgm:cxn modelId="{263EA3FA-25D4-412A-83DE-32145B99BA74}" srcId="{C5C1EE10-E2E5-4D42-9BA3-758187408F98}" destId="{314A09CD-BA32-4DB1-B0ED-FF7E1DC54B14}" srcOrd="2" destOrd="0" parTransId="{6A333C61-A4AF-4E95-B934-E3A14EBC6F91}" sibTransId="{EB81E29F-4E2C-4425-8DBF-072E26A0B1C8}"/>
    <dgm:cxn modelId="{810EFE73-7109-451C-AED1-FE574351B0EE}" type="presOf" srcId="{35D9F07F-7853-4221-B1A8-2E1BCF62E105}" destId="{867B9A15-0FEF-4F89-A784-8158D45642EF}" srcOrd="1" destOrd="0" presId="urn:microsoft.com/office/officeart/2005/8/layout/cycle8"/>
    <dgm:cxn modelId="{8CDC1D2D-A2C2-4947-A6FF-8DC7C4D61FE6}" type="presOf" srcId="{55CC9B39-9ABF-4A64-9BE7-8DF76FAD43EE}" destId="{33680361-8FA1-4477-A427-0F487CA1C397}" srcOrd="0" destOrd="0" presId="urn:microsoft.com/office/officeart/2005/8/layout/cycle8"/>
    <dgm:cxn modelId="{C81EA255-35EF-4923-9317-A39BD54ADE88}" srcId="{C5C1EE10-E2E5-4D42-9BA3-758187408F98}" destId="{35D9F07F-7853-4221-B1A8-2E1BCF62E105}" srcOrd="0" destOrd="0" parTransId="{F4238B5D-C866-4BAB-A816-014D05432267}" sibTransId="{0D87D506-979B-48FD-8280-E3A9EC040F6A}"/>
    <dgm:cxn modelId="{AC1E643E-25D6-4BC1-9A79-11A4FC457235}" type="presOf" srcId="{55CC9B39-9ABF-4A64-9BE7-8DF76FAD43EE}" destId="{8A50B491-BF53-434E-9C1B-2BC4BC8C4B4A}" srcOrd="1" destOrd="0" presId="urn:microsoft.com/office/officeart/2005/8/layout/cycle8"/>
    <dgm:cxn modelId="{2F226F7D-6598-4226-BF57-292C508010F6}" type="presOf" srcId="{35D9F07F-7853-4221-B1A8-2E1BCF62E105}" destId="{2E7BCC59-78D8-4907-9DD9-7E4BED394D66}" srcOrd="0" destOrd="0" presId="urn:microsoft.com/office/officeart/2005/8/layout/cycle8"/>
    <dgm:cxn modelId="{D57A2B34-4B71-4E21-9A26-10B7E752B753}" type="presOf" srcId="{314A09CD-BA32-4DB1-B0ED-FF7E1DC54B14}" destId="{3A356373-20F2-44D7-82FF-0411157F53AF}" srcOrd="1" destOrd="0" presId="urn:microsoft.com/office/officeart/2005/8/layout/cycle8"/>
    <dgm:cxn modelId="{B12659DD-94F8-4435-843C-1B0B3EDF24A3}" srcId="{C5C1EE10-E2E5-4D42-9BA3-758187408F98}" destId="{55CC9B39-9ABF-4A64-9BE7-8DF76FAD43EE}" srcOrd="1" destOrd="0" parTransId="{355ECA18-6695-4501-BE4D-BC30F6294512}" sibTransId="{4E0D3D74-986A-454A-9CAD-E2D6B501F4F4}"/>
    <dgm:cxn modelId="{7AAD89FF-BE8E-4D72-9862-715F21063CB7}" type="presOf" srcId="{C5C1EE10-E2E5-4D42-9BA3-758187408F98}" destId="{975B20CC-1E69-4009-8438-E5E13B58DFA2}" srcOrd="0" destOrd="0" presId="urn:microsoft.com/office/officeart/2005/8/layout/cycle8"/>
    <dgm:cxn modelId="{1783A280-3D0C-4010-8CFC-6F61CF324F78}" type="presOf" srcId="{314A09CD-BA32-4DB1-B0ED-FF7E1DC54B14}" destId="{C728BA21-B7DD-44EC-859A-965CFD9A2641}" srcOrd="0" destOrd="0" presId="urn:microsoft.com/office/officeart/2005/8/layout/cycle8"/>
    <dgm:cxn modelId="{263A971B-8669-4FF4-8D6E-64B80B2F1C7C}" type="presParOf" srcId="{975B20CC-1E69-4009-8438-E5E13B58DFA2}" destId="{2E7BCC59-78D8-4907-9DD9-7E4BED394D66}" srcOrd="0" destOrd="0" presId="urn:microsoft.com/office/officeart/2005/8/layout/cycle8"/>
    <dgm:cxn modelId="{A8E78B6E-8E6B-4354-8444-13E2A4AC0D7A}" type="presParOf" srcId="{975B20CC-1E69-4009-8438-E5E13B58DFA2}" destId="{3FB2C499-BA8A-469C-9B41-F0911C566746}" srcOrd="1" destOrd="0" presId="urn:microsoft.com/office/officeart/2005/8/layout/cycle8"/>
    <dgm:cxn modelId="{38680935-5A72-45DF-BD5E-ECB235CFBF7D}" type="presParOf" srcId="{975B20CC-1E69-4009-8438-E5E13B58DFA2}" destId="{9325B536-31B2-4C26-B571-62B318DD6D4B}" srcOrd="2" destOrd="0" presId="urn:microsoft.com/office/officeart/2005/8/layout/cycle8"/>
    <dgm:cxn modelId="{B5CC6EAF-5E98-4A0F-A06B-CD4CE4A6F86F}" type="presParOf" srcId="{975B20CC-1E69-4009-8438-E5E13B58DFA2}" destId="{867B9A15-0FEF-4F89-A784-8158D45642EF}" srcOrd="3" destOrd="0" presId="urn:microsoft.com/office/officeart/2005/8/layout/cycle8"/>
    <dgm:cxn modelId="{EFE73CB1-FF90-4EBD-A609-A7EE172381C5}" type="presParOf" srcId="{975B20CC-1E69-4009-8438-E5E13B58DFA2}" destId="{33680361-8FA1-4477-A427-0F487CA1C397}" srcOrd="4" destOrd="0" presId="urn:microsoft.com/office/officeart/2005/8/layout/cycle8"/>
    <dgm:cxn modelId="{D746FA92-CEF6-4B54-9222-75265ACC019D}" type="presParOf" srcId="{975B20CC-1E69-4009-8438-E5E13B58DFA2}" destId="{7CB50099-D38A-4FDC-9EA8-7D776BAA9888}" srcOrd="5" destOrd="0" presId="urn:microsoft.com/office/officeart/2005/8/layout/cycle8"/>
    <dgm:cxn modelId="{724C4F34-4F58-4514-AFB7-30EFBE4024C6}" type="presParOf" srcId="{975B20CC-1E69-4009-8438-E5E13B58DFA2}" destId="{48C3D338-EA32-415F-8998-C15BEAA2DA57}" srcOrd="6" destOrd="0" presId="urn:microsoft.com/office/officeart/2005/8/layout/cycle8"/>
    <dgm:cxn modelId="{A485F1B5-DA42-4FEC-90B7-A5377A4436D9}" type="presParOf" srcId="{975B20CC-1E69-4009-8438-E5E13B58DFA2}" destId="{8A50B491-BF53-434E-9C1B-2BC4BC8C4B4A}" srcOrd="7" destOrd="0" presId="urn:microsoft.com/office/officeart/2005/8/layout/cycle8"/>
    <dgm:cxn modelId="{3E97BEF2-DE43-4882-9727-08AFBE5994B6}" type="presParOf" srcId="{975B20CC-1E69-4009-8438-E5E13B58DFA2}" destId="{C728BA21-B7DD-44EC-859A-965CFD9A2641}" srcOrd="8" destOrd="0" presId="urn:microsoft.com/office/officeart/2005/8/layout/cycle8"/>
    <dgm:cxn modelId="{FA504173-4E75-462C-BBDA-4DCB05B09118}" type="presParOf" srcId="{975B20CC-1E69-4009-8438-E5E13B58DFA2}" destId="{1654F3A3-4CC9-4598-AD15-0A6B2EC2BBFE}" srcOrd="9" destOrd="0" presId="urn:microsoft.com/office/officeart/2005/8/layout/cycle8"/>
    <dgm:cxn modelId="{C4414D3C-3BC4-4A72-8099-E3AD653A53DE}" type="presParOf" srcId="{975B20CC-1E69-4009-8438-E5E13B58DFA2}" destId="{70662ED0-8DE5-4E16-9FD4-33C5B6051AD4}" srcOrd="10" destOrd="0" presId="urn:microsoft.com/office/officeart/2005/8/layout/cycle8"/>
    <dgm:cxn modelId="{4FE64999-AD51-4EE7-9397-91946322173F}" type="presParOf" srcId="{975B20CC-1E69-4009-8438-E5E13B58DFA2}" destId="{3A356373-20F2-44D7-82FF-0411157F53AF}" srcOrd="11" destOrd="0" presId="urn:microsoft.com/office/officeart/2005/8/layout/cycle8"/>
    <dgm:cxn modelId="{D99E31F9-2AD5-4789-882D-B499BDEF143B}" type="presParOf" srcId="{975B20CC-1E69-4009-8438-E5E13B58DFA2}" destId="{34F99A3F-1F13-48A1-AFF4-7C0CAF7C81AC}" srcOrd="12" destOrd="0" presId="urn:microsoft.com/office/officeart/2005/8/layout/cycle8"/>
    <dgm:cxn modelId="{55D5C660-021B-4B43-8F6D-A96AFE5A9E61}" type="presParOf" srcId="{975B20CC-1E69-4009-8438-E5E13B58DFA2}" destId="{4648C99F-7741-4586-AAB3-DFA958BEE5FD}" srcOrd="13" destOrd="0" presId="urn:microsoft.com/office/officeart/2005/8/layout/cycle8"/>
    <dgm:cxn modelId="{D2EE33FD-25AB-43EC-9A4E-93D627AAEC58}" type="presParOf" srcId="{975B20CC-1E69-4009-8438-E5E13B58DFA2}" destId="{B1DBD901-D0EC-482B-BC02-77CF5594E5B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BCC59-78D8-4907-9DD9-7E4BED394D66}">
      <dsp:nvSpPr>
        <dsp:cNvPr id="0" name=""/>
        <dsp:cNvSpPr/>
      </dsp:nvSpPr>
      <dsp:spPr>
        <a:xfrm>
          <a:off x="1868097" y="360061"/>
          <a:ext cx="4694961" cy="469496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擁有愛的</a:t>
          </a:r>
          <a:endParaRPr lang="en-US" altLang="zh-CN" sz="2400" b="1" kern="1200" dirty="0" smtClean="0">
            <a:solidFill>
              <a:srgbClr val="FFFF00"/>
            </a:solidFill>
            <a:latin typeface="Microsoft YaHei" pitchFamily="34" charset="-122"/>
            <a:ea typeface="Microsoft YaHei" pitchFamily="34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生命</a:t>
          </a:r>
          <a:endParaRPr lang="en-AU" sz="2400" kern="1200" dirty="0">
            <a:solidFill>
              <a:srgbClr val="FFFF00"/>
            </a:solidFill>
          </a:endParaRPr>
        </a:p>
      </dsp:txBody>
      <dsp:txXfrm>
        <a:off x="4342454" y="1354945"/>
        <a:ext cx="1676772" cy="1397310"/>
      </dsp:txXfrm>
    </dsp:sp>
    <dsp:sp modelId="{33680361-8FA1-4477-A427-0F487CA1C397}">
      <dsp:nvSpPr>
        <dsp:cNvPr id="0" name=""/>
        <dsp:cNvSpPr/>
      </dsp:nvSpPr>
      <dsp:spPr>
        <a:xfrm>
          <a:off x="1738539" y="561635"/>
          <a:ext cx="4694961" cy="469496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擁有愛的</a:t>
          </a:r>
          <a:endParaRPr lang="en-US" altLang="zh-CN" sz="2400" b="1" kern="1200" dirty="0" smtClean="0">
            <a:solidFill>
              <a:srgbClr val="FFFF00"/>
            </a:solidFill>
            <a:latin typeface="Microsoft YaHei" pitchFamily="34" charset="-122"/>
            <a:ea typeface="Microsoft YaHei" pitchFamily="34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動力</a:t>
          </a:r>
          <a:endParaRPr lang="en-AU" sz="2400" kern="1200" dirty="0">
            <a:solidFill>
              <a:srgbClr val="FFFF00"/>
            </a:solidFill>
          </a:endParaRPr>
        </a:p>
      </dsp:txBody>
      <dsp:txXfrm>
        <a:off x="2856387" y="3607771"/>
        <a:ext cx="2515158" cy="1229632"/>
      </dsp:txXfrm>
    </dsp:sp>
    <dsp:sp modelId="{C728BA21-B7DD-44EC-859A-965CFD9A2641}">
      <dsp:nvSpPr>
        <dsp:cNvPr id="0" name=""/>
        <dsp:cNvSpPr/>
      </dsp:nvSpPr>
      <dsp:spPr>
        <a:xfrm>
          <a:off x="1594520" y="360061"/>
          <a:ext cx="4694961" cy="469496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擁有愛的</a:t>
          </a:r>
          <a:endParaRPr lang="en-US" altLang="zh-CN" sz="2400" b="1" kern="1200" dirty="0" smtClean="0">
            <a:solidFill>
              <a:srgbClr val="FFFF00"/>
            </a:solidFill>
            <a:latin typeface="Microsoft YaHei" pitchFamily="34" charset="-122"/>
            <a:ea typeface="Microsoft YaHei" pitchFamily="34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rPr>
            <a:t>命令</a:t>
          </a:r>
          <a:endParaRPr lang="en-AU" sz="2400" kern="1200" dirty="0">
            <a:solidFill>
              <a:srgbClr val="FFFF00"/>
            </a:solidFill>
          </a:endParaRPr>
        </a:p>
      </dsp:txBody>
      <dsp:txXfrm>
        <a:off x="2138353" y="1354945"/>
        <a:ext cx="1676772" cy="1397310"/>
      </dsp:txXfrm>
    </dsp:sp>
    <dsp:sp modelId="{34F99A3F-1F13-48A1-AFF4-7C0CAF7C81AC}">
      <dsp:nvSpPr>
        <dsp:cNvPr id="0" name=""/>
        <dsp:cNvSpPr/>
      </dsp:nvSpPr>
      <dsp:spPr>
        <a:xfrm>
          <a:off x="1577844" y="69420"/>
          <a:ext cx="5276242" cy="52762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8C99F-7741-4586-AAB3-DFA958BEE5FD}">
      <dsp:nvSpPr>
        <dsp:cNvPr id="0" name=""/>
        <dsp:cNvSpPr/>
      </dsp:nvSpPr>
      <dsp:spPr>
        <a:xfrm>
          <a:off x="1447898" y="270698"/>
          <a:ext cx="5276242" cy="52762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BD901-D0EC-482B-BC02-77CF5594E5B2}">
      <dsp:nvSpPr>
        <dsp:cNvPr id="0" name=""/>
        <dsp:cNvSpPr/>
      </dsp:nvSpPr>
      <dsp:spPr>
        <a:xfrm>
          <a:off x="1303492" y="69420"/>
          <a:ext cx="5276242" cy="52762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4A3DB-6C8F-4E48-8738-98025E45FD6F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0B831-8029-4905-BAAA-700F327B5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E277-9B7E-4F88-A546-C0804D1D60BA}" type="datetimeFigureOut">
              <a:rPr lang="en-US" smtClean="0"/>
              <a:pPr/>
              <a:t>12/14/2019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55C14-81E3-4905-81CF-97FC5BE0351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hymnary.org/person/Fawcett_John17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566" y="4929198"/>
            <a:ext cx="7772400" cy="1928802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蒙揀選的 </a:t>
            </a:r>
            <a:r>
              <a:rPr lang="en-US" altLang="zh-CN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53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CN" sz="53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en-US" altLang="zh-CN" sz="60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           </a:t>
            </a:r>
            <a:r>
              <a:rPr lang="zh-CN" altLang="en-US" sz="40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（约贰</a:t>
            </a:r>
            <a:r>
              <a:rPr lang="zh-CN" altLang="en-US" sz="4000" b="1" dirty="0" smtClean="0">
                <a:solidFill>
                  <a:srgbClr val="A8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A8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1: 1-6 </a:t>
            </a:r>
            <a:r>
              <a:rPr lang="zh-CN" altLang="en-US" sz="40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）</a:t>
            </a:r>
            <a:endParaRPr lang="en-AU" sz="40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" name="Picture 3" descr="BibleLightRays636363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13297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40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耶稣為門徒洗腳     耶穌為門徒禱告</a:t>
            </a:r>
            <a:endParaRPr lang="en-US" altLang="zh-CN" sz="4000" b="1" dirty="0" smtClean="0">
              <a:solidFill>
                <a:srgbClr val="A8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endParaRPr lang="en-US" altLang="zh-CN" sz="1600" b="1" dirty="0" smtClean="0">
              <a:solidFill>
                <a:schemeClr val="accent6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Picture 2" descr="062d5d356ef9d78766cc5fbbfa05df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104456" cy="5445224"/>
          </a:xfrm>
          <a:prstGeom prst="rect">
            <a:avLst/>
          </a:prstGeom>
        </p:spPr>
      </p:pic>
      <p:pic>
        <p:nvPicPr>
          <p:cNvPr id="4" name="Picture 3" descr="Hof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816424" cy="544522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总结</a:t>
            </a:r>
            <a:r>
              <a:rPr lang="zh-CN" altLang="en-US" sz="36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：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蒙揀選的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BCC59-78D8-4907-9DD9-7E4BED39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E7BCC59-78D8-4907-9DD9-7E4BED394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F99A3F-1F13-48A1-AFF4-7C0CAF7C8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34F99A3F-1F13-48A1-AFF4-7C0CAF7C8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680361-8FA1-4477-A427-0F487CA1C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33680361-8FA1-4477-A427-0F487CA1C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8C99F-7741-4586-AAB3-DFA958BEE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4648C99F-7741-4586-AAB3-DFA958BEE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28BA21-B7DD-44EC-859A-965CFD9A2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728BA21-B7DD-44EC-859A-965CFD9A2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D901-D0EC-482B-BC02-77CF5594E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B1DBD901-D0EC-482B-BC02-77CF5594E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36096" y="4077072"/>
            <a:ext cx="3384376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John Fawcett</a:t>
            </a:r>
          </a:p>
          <a:p>
            <a:pPr>
              <a:buNone/>
            </a:pPr>
            <a:r>
              <a:rPr lang="en-US" altLang="zh-CN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en-US" altLang="zh-CN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1740-1817</a:t>
            </a:r>
          </a:p>
          <a:p>
            <a:pPr>
              <a:buNone/>
            </a:pPr>
            <a:endParaRPr lang="en-US" altLang="zh-CN" sz="3600" b="1" dirty="0" smtClean="0">
              <a:solidFill>
                <a:schemeClr val="accent6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Picture 2" descr="https://hymnary.org/files/hymnary/person/Fawcett_J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6672"/>
            <a:ext cx="2311714" cy="32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est Be the Tie That Bi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508104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-27384"/>
            <a:ext cx="8715436" cy="68312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CN" altLang="en-US" sz="36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以愛相連</a:t>
            </a:r>
            <a:endParaRPr lang="en-US" sz="3600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>
              <a:buNone/>
            </a:pPr>
            <a:endParaRPr lang="en-US" altLang="zh-TW" sz="12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         </a:t>
            </a:r>
            <a:r>
              <a:rPr lang="en-US" altLang="zh-CN" sz="2800" b="1" dirty="0" smtClean="0"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福哉繫連妙結</a:t>
            </a:r>
            <a:r>
              <a:rPr lang="zh-TW" altLang="en-US" sz="2800" b="1" dirty="0" smtClean="0"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在主愛中同心；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       兄弟姊妹心靈團契，在地如同在天；</a:t>
            </a:r>
            <a:endParaRPr lang="en-US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endParaRPr lang="en-US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en-US" altLang="zh-CN" sz="2800" b="1" dirty="0" smtClean="0">
                <a:latin typeface="Microsoft YaHei" pitchFamily="34" charset="-122"/>
                <a:ea typeface="Microsoft YaHei" pitchFamily="34" charset="-122"/>
              </a:rPr>
              <a:t>         </a:t>
            </a: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b="1" dirty="0" smtClean="0"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我們在父座前，同心虔誠祈禱；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       同一艱難安樂關心，同一希望目標；</a:t>
            </a:r>
            <a:endParaRPr lang="en-US" altLang="zh-CN" sz="28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endParaRPr lang="en-US" altLang="zh-CN" sz="28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          </a:t>
            </a:r>
            <a:r>
              <a:rPr lang="en-US" altLang="zh-CN" sz="2800" b="1" dirty="0" smtClean="0">
                <a:latin typeface="Microsoft YaHei" pitchFamily="34" charset="-122"/>
                <a:ea typeface="Microsoft YaHei" pitchFamily="34" charset="-122"/>
              </a:rPr>
              <a:t>3.</a:t>
            </a: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大家負擔憂患，大家分肩重擔；</a:t>
            </a:r>
            <a:endParaRPr lang="en-US" altLang="zh-CN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       大家共灑同情之淚，大家憐惜悲傷；</a:t>
            </a:r>
            <a:endParaRPr lang="en-US" altLang="zh-CN" sz="28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endParaRPr lang="en-US" altLang="zh-CN" sz="28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en-US" altLang="zh-CN" sz="2800" b="1" dirty="0" smtClean="0">
                <a:latin typeface="Microsoft YaHei" pitchFamily="34" charset="-122"/>
                <a:ea typeface="Microsoft YaHei" pitchFamily="34" charset="-122"/>
              </a:rPr>
              <a:t>           4. </a:t>
            </a: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我們縱有分離</a:t>
            </a:r>
            <a:r>
              <a:rPr lang="zh-TW" altLang="en-US" sz="2800" b="1" dirty="0" smtClean="0"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仍享主的同在；</a:t>
            </a:r>
            <a:endParaRPr lang="en-US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</a:rPr>
              <a:t>         天上人間藉主同心，情誼永遠深厚。</a:t>
            </a:r>
            <a:endParaRPr lang="en-US" sz="28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A80000"/>
                </a:solidFill>
              </a:rPr>
              <a:t>　</a:t>
            </a:r>
            <a:endParaRPr lang="en-US" sz="4000" dirty="0" smtClean="0">
              <a:solidFill>
                <a:srgbClr val="A8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4624"/>
            <a:ext cx="8640960" cy="675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     </a:t>
            </a:r>
            <a:r>
              <a:rPr lang="zh-CN" altLang="en-US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約翰贰书 </a:t>
            </a:r>
            <a:r>
              <a:rPr lang="en-US" altLang="zh-CN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en-US" altLang="zh-CN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:1-6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000" b="1" dirty="0" smtClean="0">
              <a:solidFill>
                <a:srgbClr val="A80000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latin typeface="Microsoft YaHei" pitchFamily="34" charset="-122"/>
                <a:ea typeface="Microsoft YaHei" pitchFamily="34" charset="-122"/>
              </a:rPr>
              <a:t>  </a:t>
            </a:r>
            <a:r>
              <a:rPr lang="en-US" altLang="zh-CN" sz="2400" b="1" baseline="30000" dirty="0" smtClean="0"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en-US" sz="24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b="1" dirty="0" smtClean="0">
                <a:latin typeface="Microsoft YaHei" pitchFamily="34" charset="-122"/>
                <a:ea typeface="Microsoft YaHei" pitchFamily="34" charset="-122"/>
              </a:rPr>
              <a:t>作长老的写信给蒙拣选的太太，（太太或作教会下同），和她的儿女，就是我诚心所爱的；不但我爱，也是一切知道真理之人所爱的。</a:t>
            </a:r>
            <a:r>
              <a:rPr lang="en-US" sz="2400" b="1" baseline="30000" dirty="0" smtClean="0"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en-US" sz="24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b="1" dirty="0" smtClean="0">
                <a:latin typeface="Microsoft YaHei" pitchFamily="34" charset="-122"/>
                <a:ea typeface="Microsoft YaHei" pitchFamily="34" charset="-122"/>
              </a:rPr>
              <a:t>爱你们是为真理的缘故，这真理存在我们里面，也必永远与我们同在。</a:t>
            </a:r>
            <a:r>
              <a:rPr lang="en-US" sz="2400" b="1" baseline="30000" dirty="0" smtClean="0">
                <a:latin typeface="Microsoft YaHei" pitchFamily="34" charset="-122"/>
                <a:ea typeface="Microsoft YaHei" pitchFamily="34" charset="-122"/>
              </a:rPr>
              <a:t>3</a:t>
            </a:r>
            <a:r>
              <a:rPr lang="en-US" sz="24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b="1" dirty="0" smtClean="0">
                <a:latin typeface="Microsoft YaHei" pitchFamily="34" charset="-122"/>
                <a:ea typeface="Microsoft YaHei" pitchFamily="34" charset="-122"/>
              </a:rPr>
              <a:t>恩惠，怜悯，平安，从父神和他儿子耶稣基督，在真理和爱心上，必常与我们同在。</a:t>
            </a:r>
            <a:r>
              <a:rPr lang="en-US" sz="2400" b="1" baseline="30000" dirty="0" smtClean="0">
                <a:latin typeface="Microsoft YaHei" pitchFamily="34" charset="-122"/>
                <a:ea typeface="Microsoft YaHei" pitchFamily="34" charset="-122"/>
              </a:rPr>
              <a:t>4</a:t>
            </a:r>
            <a:r>
              <a:rPr lang="en-US" sz="24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b="1" dirty="0" smtClean="0">
                <a:latin typeface="Microsoft YaHei" pitchFamily="34" charset="-122"/>
                <a:ea typeface="Microsoft YaHei" pitchFamily="34" charset="-122"/>
              </a:rPr>
              <a:t>我见你的儿女，有照我们从父所受之命令遵行真理的，就甚欢喜。</a:t>
            </a:r>
            <a:r>
              <a:rPr lang="en-US" sz="2400" b="1" baseline="30000" dirty="0" smtClean="0">
                <a:latin typeface="Microsoft YaHei" pitchFamily="34" charset="-122"/>
                <a:ea typeface="Microsoft YaHei" pitchFamily="34" charset="-122"/>
              </a:rPr>
              <a:t>5</a:t>
            </a:r>
            <a:r>
              <a:rPr lang="en-US" sz="24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b="1" dirty="0" smtClean="0">
                <a:latin typeface="Microsoft YaHei" pitchFamily="34" charset="-122"/>
                <a:ea typeface="Microsoft YaHei" pitchFamily="34" charset="-122"/>
              </a:rPr>
              <a:t>太太阿，我现在劝你，我们大家要彼此相爱。这并不是我写一条新命令给你，乃是我们从起初所受的命令。</a:t>
            </a:r>
            <a:endParaRPr lang="en-US" altLang="zh-CN" sz="24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baseline="30000" dirty="0" smtClean="0">
                <a:latin typeface="Microsoft YaHei" pitchFamily="34" charset="-122"/>
                <a:ea typeface="Microsoft YaHei" pitchFamily="34" charset="-122"/>
              </a:rPr>
              <a:t>      6</a:t>
            </a:r>
            <a:r>
              <a:rPr lang="en-US" sz="24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b="1" dirty="0" smtClean="0">
                <a:latin typeface="Microsoft YaHei" pitchFamily="34" charset="-122"/>
                <a:ea typeface="Microsoft YaHei" pitchFamily="34" charset="-122"/>
              </a:rPr>
              <a:t>我们若照他的命令行，这就是爱。你们从起初所听见当行的，就是这命令。</a:t>
            </a:r>
            <a:endParaRPr lang="zh-TW" altLang="en-US" sz="24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endParaRPr lang="zh-TW" altLang="en-US" b="1" dirty="0" smtClean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14356"/>
            <a:ext cx="9001092" cy="46434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40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60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“</a:t>
            </a:r>
            <a:r>
              <a:rPr lang="zh-CN" altLang="en-US" sz="60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蒙拣选的”</a:t>
            </a:r>
            <a:endParaRPr lang="en-US" altLang="zh-TW" sz="6000" b="1" dirty="0" smtClean="0">
              <a:solidFill>
                <a:srgbClr val="A8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  </a:t>
            </a:r>
            <a:endParaRPr lang="en-AU" sz="3600" b="1" dirty="0">
              <a:solidFill>
                <a:schemeClr val="accent6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" name="Picture 3" descr="imagesD0BJHM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6309" y="490736"/>
            <a:ext cx="4558179" cy="3658344"/>
          </a:xfrm>
          <a:prstGeom prst="rect">
            <a:avLst/>
          </a:prstGeom>
        </p:spPr>
      </p:pic>
      <p:pic>
        <p:nvPicPr>
          <p:cNvPr id="6" name="Content Placeholder 3" descr="6cad0d332d43d72b15249705238a23d3_28-collection-of-child-prayer-background-clipart-high-quality-_2020-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277" y="4437112"/>
            <a:ext cx="7559147" cy="170080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429396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spcBef>
                <a:spcPts val="0"/>
              </a:spcBef>
              <a:buAutoNum type="ea1ChsPeriod"/>
            </a:pPr>
            <a:r>
              <a:rPr lang="zh-CN" altLang="en-US" sz="4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48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擁有愛的生命 </a:t>
            </a:r>
            <a:r>
              <a:rPr lang="en-US" altLang="zh-CN" sz="40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(v</a:t>
            </a:r>
            <a:r>
              <a:rPr lang="en-US" altLang="zh-CN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en-US" altLang="zh-CN" sz="40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b="1" baseline="30000" dirty="0" smtClean="0">
                <a:latin typeface="Microsoft YaHei" pitchFamily="34" charset="-122"/>
                <a:ea typeface="Microsoft YaHei" pitchFamily="34" charset="-122"/>
              </a:rPr>
              <a:t>“</a:t>
            </a:r>
            <a:r>
              <a:rPr lang="en-US" altLang="zh-CN" sz="3600" b="1" baseline="30000" dirty="0" smtClean="0">
                <a:latin typeface="Microsoft YaHei" pitchFamily="34" charset="-122"/>
                <a:ea typeface="Microsoft YaHei" pitchFamily="34" charset="-122"/>
              </a:rPr>
              <a:t>1 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作长老的写信给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蒙拣选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的太太，（太太或作教会下同），和她的儿女，就是我诚心所</a:t>
            </a:r>
            <a:r>
              <a:rPr lang="zh-CN" altLang="en-US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爱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的；不但我</a:t>
            </a:r>
            <a:r>
              <a:rPr lang="zh-CN" altLang="en-US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爱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，也是一切知道真理之人所</a:t>
            </a:r>
            <a:r>
              <a:rPr lang="zh-CN" altLang="en-US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爱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的“</a:t>
            </a:r>
            <a:r>
              <a:rPr lang="zh-TW" altLang="en-US" sz="3600" b="1" dirty="0" smtClean="0"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36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Microsoft YaHei" pitchFamily="34" charset="-122"/>
                <a:ea typeface="Microsoft YaHei" pitchFamily="34" charset="-122"/>
              </a:rPr>
              <a:t>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Microsoft YaHei" pitchFamily="34" charset="-122"/>
                <a:ea typeface="Microsoft YaHei" pitchFamily="34" charset="-122"/>
              </a:rPr>
              <a:t>                             </a:t>
            </a:r>
            <a:endParaRPr lang="en-US" altLang="zh-TW" b="1" dirty="0" smtClean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1400" b="1" dirty="0" smtClean="0"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dirty="0" smtClean="0">
                <a:latin typeface="Microsoft YaHei" pitchFamily="34" charset="-122"/>
                <a:ea typeface="Microsoft YaHei" pitchFamily="34" charset="-122"/>
                <a:sym typeface="Wingdings"/>
              </a:rPr>
              <a:t> </a:t>
            </a:r>
            <a:endParaRPr lang="el-GR" sz="4000" b="1" dirty="0" smtClean="0">
              <a:solidFill>
                <a:schemeClr val="accent6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Picture 2" descr="imagesMGALYO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365104"/>
            <a:ext cx="2705100" cy="16859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476672"/>
            <a:ext cx="8715436" cy="5214974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zh-CN" altLang="en-US" sz="44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  二</a:t>
            </a:r>
            <a:r>
              <a:rPr lang="en-US" altLang="zh-CN" sz="44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. </a:t>
            </a:r>
            <a:r>
              <a:rPr lang="zh-CN" altLang="en-US" sz="44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擁有愛的動力 </a:t>
            </a:r>
            <a:r>
              <a:rPr lang="en-US" altLang="zh-CN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(v</a:t>
            </a:r>
            <a:r>
              <a:rPr lang="en-US" altLang="zh-CN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2-3</a:t>
            </a:r>
            <a:r>
              <a:rPr lang="en-US" altLang="zh-CN" sz="36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endParaRPr lang="en-US" altLang="zh-CN" sz="4400" b="1" dirty="0" smtClean="0">
              <a:solidFill>
                <a:srgbClr val="A8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buNone/>
            </a:pPr>
            <a:endParaRPr lang="en-US" altLang="zh-CN" sz="10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AU" altLang="zh-CN" sz="3600" b="1" dirty="0" smtClean="0">
                <a:latin typeface="Microsoft YaHei" pitchFamily="34" charset="-122"/>
                <a:ea typeface="Microsoft YaHei" pitchFamily="34" charset="-122"/>
              </a:rPr>
              <a:t> “</a:t>
            </a:r>
            <a:r>
              <a:rPr lang="en-US" sz="3600" b="1" baseline="30000" dirty="0" smtClean="0"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en-US" sz="36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爱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你们是为</a:t>
            </a:r>
            <a:r>
              <a:rPr lang="zh-CN" altLang="en-US" sz="3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真理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的缘故，这真理存在我们里面，也必永远与我们同在”</a:t>
            </a:r>
            <a:r>
              <a:rPr lang="zh-TW" altLang="en-US" sz="3600" b="1" dirty="0" smtClean="0"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36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36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dirty="0" smtClean="0">
                <a:latin typeface="Microsoft YaHei" pitchFamily="34" charset="-122"/>
                <a:ea typeface="Microsoft YaHei" pitchFamily="34" charset="-122"/>
              </a:rPr>
              <a:t>                               </a:t>
            </a:r>
            <a:r>
              <a:rPr lang="en-US" altLang="zh-CN" sz="8000" b="1" dirty="0" smtClean="0">
                <a:latin typeface="Microsoft YaHei" pitchFamily="34" charset="-122"/>
                <a:ea typeface="Microsoft YaHei" pitchFamily="34" charset="-122"/>
              </a:rPr>
              <a:t>+</a:t>
            </a:r>
            <a:endParaRPr lang="zh-TW" altLang="en-US" sz="8000" b="1" dirty="0" smtClean="0"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900" b="1" dirty="0" smtClean="0">
                <a:latin typeface="Microsoft YaHei" pitchFamily="34" charset="-122"/>
                <a:ea typeface="Microsoft YaHei" pitchFamily="34" charset="-122"/>
              </a:rPr>
              <a:t>                                 </a:t>
            </a:r>
            <a:r>
              <a:rPr lang="en-US" altLang="zh-CN" sz="1400" b="1" dirty="0" smtClean="0">
                <a:latin typeface="Microsoft YaHei" pitchFamily="34" charset="-122"/>
                <a:ea typeface="Microsoft YaHei" pitchFamily="34" charset="-122"/>
              </a:rPr>
              <a:t>                           </a:t>
            </a:r>
          </a:p>
          <a:p>
            <a:pPr marL="742950" indent="-742950">
              <a:buNone/>
            </a:pPr>
            <a:endParaRPr lang="en-US" altLang="zh-CN" sz="3600" b="1" dirty="0" smtClean="0"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buNone/>
            </a:pPr>
            <a:r>
              <a:rPr lang="en-US" altLang="zh-CN" sz="3600" b="1" dirty="0" smtClean="0">
                <a:latin typeface="Microsoft YaHei" pitchFamily="34" charset="-122"/>
                <a:ea typeface="Microsoft YaHei" pitchFamily="34" charset="-122"/>
              </a:rPr>
              <a:t>                  </a:t>
            </a:r>
          </a:p>
          <a:p>
            <a:pPr marL="742950" indent="-742950">
              <a:buNone/>
            </a:pPr>
            <a:endParaRPr lang="en-AU" sz="3600" b="1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Picture 2" descr="untitled.pn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05064"/>
            <a:ext cx="2600325" cy="1752600"/>
          </a:xfrm>
          <a:prstGeom prst="rect">
            <a:avLst/>
          </a:prstGeom>
        </p:spPr>
      </p:pic>
      <p:pic>
        <p:nvPicPr>
          <p:cNvPr id="4" name="Picture 3" descr="untitl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212976"/>
            <a:ext cx="1440160" cy="269602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ape-Means-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780928"/>
            <a:ext cx="3456384" cy="24283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6437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AU" altLang="zh-CN" sz="3600" b="1" dirty="0" smtClean="0">
                <a:latin typeface="Microsoft YaHei" pitchFamily="34" charset="-122"/>
                <a:ea typeface="Microsoft YaHei" pitchFamily="34" charset="-122"/>
              </a:rPr>
              <a:t>“</a:t>
            </a:r>
            <a:r>
              <a:rPr lang="en-US" sz="3600" b="1" baseline="30000" dirty="0" smtClean="0">
                <a:latin typeface="Microsoft YaHei" pitchFamily="34" charset="-122"/>
                <a:ea typeface="Microsoft YaHei" pitchFamily="34" charset="-122"/>
              </a:rPr>
              <a:t>3 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恩惠，怜悯，平安，从父神和他儿子耶稣基督，在</a:t>
            </a:r>
            <a:r>
              <a:rPr lang="zh-CN" altLang="en-US" sz="3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真理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和</a:t>
            </a:r>
            <a:r>
              <a:rPr lang="zh-CN" altLang="en-US" sz="3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爱心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上，必常与我们同在”</a:t>
            </a:r>
            <a:r>
              <a:rPr lang="zh-TW" altLang="en-US" sz="3600" b="1" dirty="0" smtClean="0"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36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Microsoft YaHei" pitchFamily="34" charset="-122"/>
                <a:ea typeface="Microsoft YaHei" pitchFamily="34" charset="-122"/>
              </a:rPr>
              <a:t>                               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恩典</a:t>
            </a:r>
            <a:endParaRPr lang="en-US" sz="36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dirty="0" smtClean="0">
                <a:latin typeface="Microsoft YaHei" pitchFamily="34" charset="-122"/>
                <a:ea typeface="Microsoft YaHei" pitchFamily="34" charset="-122"/>
              </a:rPr>
              <a:t>			 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愛加倍 </a:t>
            </a:r>
            <a:r>
              <a:rPr lang="en-US" altLang="zh-CN" sz="3600" b="1" dirty="0" smtClean="0">
                <a:latin typeface="Microsoft YaHei" pitchFamily="34" charset="-122"/>
                <a:ea typeface="Microsoft YaHei" pitchFamily="34" charset="-122"/>
              </a:rPr>
              <a:t>+   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憐憫</a:t>
            </a:r>
            <a:endParaRPr lang="en-US" altLang="zh-CN" sz="3600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Microsoft YaHei" pitchFamily="34" charset="-122"/>
                <a:ea typeface="Microsoft YaHei" pitchFamily="34" charset="-122"/>
              </a:rPr>
              <a:t>                               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平安</a:t>
            </a:r>
            <a:endParaRPr lang="en-AU" sz="3600" b="1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“虹必现在云彩中，我看见，就要记念我与地上各样有血肉的活物所立的永约”。                             </a:t>
            </a:r>
            <a:endParaRPr lang="en-US" altLang="zh-CN" b="1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                                                (</a:t>
            </a:r>
            <a:r>
              <a:rPr lang="zh-CN" altLang="en-US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創</a:t>
            </a:r>
            <a:r>
              <a:rPr lang="en-US" altLang="zh-CN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9:16)</a:t>
            </a:r>
            <a:endParaRPr lang="en-AU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" name="Content Placeholder 6" descr="St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112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813376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endParaRPr lang="en-US" altLang="zh-CN" sz="900" b="1" dirty="0" smtClean="0"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zh-CN" altLang="en-US" sz="44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三</a:t>
            </a:r>
            <a:r>
              <a:rPr lang="en-US" altLang="zh-CN" sz="44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. </a:t>
            </a:r>
            <a:r>
              <a:rPr lang="zh-CN" altLang="en-US" sz="44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擁有愛的命令（</a:t>
            </a:r>
            <a:r>
              <a:rPr lang="en-US" altLang="zh-CN" sz="40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v</a:t>
            </a:r>
            <a:r>
              <a:rPr lang="en-US" altLang="zh-CN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4-6</a:t>
            </a:r>
            <a:r>
              <a:rPr lang="zh-CN" altLang="en-US" sz="4400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）</a:t>
            </a:r>
            <a:endParaRPr lang="en-US" altLang="zh-CN" sz="4400" b="1" dirty="0" smtClean="0">
              <a:solidFill>
                <a:srgbClr val="A8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“</a:t>
            </a:r>
            <a:r>
              <a:rPr lang="en-US" b="1" baseline="30000" dirty="0" smtClean="0">
                <a:latin typeface="Microsoft YaHei" pitchFamily="34" charset="-122"/>
                <a:ea typeface="Microsoft YaHei" pitchFamily="34" charset="-122"/>
              </a:rPr>
              <a:t>4</a:t>
            </a:r>
            <a:r>
              <a:rPr lang="en-US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我见你的儿女，有照我们从父所受之</a:t>
            </a:r>
            <a:r>
              <a:rPr lang="zh-CN" altLang="en-US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命令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遵行真理的，就甚欢喜。</a:t>
            </a:r>
            <a:r>
              <a:rPr lang="en-US" b="1" baseline="30000" dirty="0" smtClean="0">
                <a:latin typeface="Microsoft YaHei" pitchFamily="34" charset="-122"/>
                <a:ea typeface="Microsoft YaHei" pitchFamily="34" charset="-122"/>
              </a:rPr>
              <a:t>5</a:t>
            </a:r>
            <a:r>
              <a:rPr lang="en-US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太太阿，我现在劝你，我们大家要</a:t>
            </a:r>
            <a:r>
              <a:rPr lang="zh-CN" altLang="en-US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彼此相爱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。这并不是我写一条新</a:t>
            </a:r>
            <a:r>
              <a:rPr lang="zh-CN" altLang="en-US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命令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给你，乃是我们从起初所受的</a:t>
            </a:r>
            <a:r>
              <a:rPr lang="zh-CN" altLang="en-US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命令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。</a:t>
            </a:r>
            <a:r>
              <a:rPr lang="en-US" b="1" baseline="30000" dirty="0" smtClean="0">
                <a:latin typeface="Microsoft YaHei" pitchFamily="34" charset="-122"/>
                <a:ea typeface="Microsoft YaHei" pitchFamily="34" charset="-122"/>
              </a:rPr>
              <a:t>6</a:t>
            </a:r>
            <a:r>
              <a:rPr lang="en-US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我们若照他的</a:t>
            </a:r>
            <a:r>
              <a:rPr lang="zh-CN" altLang="en-US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命令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行，这就是爱。你们从起初所听见当行的，就是这</a:t>
            </a:r>
            <a:r>
              <a:rPr lang="zh-CN" altLang="en-US" b="1" dirty="0" smtClean="0">
                <a:solidFill>
                  <a:srgbClr val="A80000"/>
                </a:solidFill>
                <a:latin typeface="Microsoft YaHei" pitchFamily="34" charset="-122"/>
                <a:ea typeface="Microsoft YaHei" pitchFamily="34" charset="-122"/>
              </a:rPr>
              <a:t>命令</a:t>
            </a:r>
            <a:r>
              <a:rPr lang="zh-CN" altLang="en-US" sz="3600" b="1" dirty="0" smtClean="0">
                <a:latin typeface="Microsoft YaHei" pitchFamily="34" charset="-122"/>
                <a:ea typeface="Microsoft YaHei" pitchFamily="34" charset="-122"/>
              </a:rPr>
              <a:t>”。</a:t>
            </a:r>
            <a:endParaRPr lang="en-US" altLang="zh-CN" sz="3600" b="1" dirty="0" smtClean="0"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Microsoft YaHei" pitchFamily="34" charset="-122"/>
                <a:ea typeface="Microsoft YaHei" pitchFamily="34" charset="-122"/>
                <a:sym typeface="Wingdings"/>
              </a:rPr>
              <a:t>   </a:t>
            </a:r>
            <a:endParaRPr lang="en-US" altLang="zh-TW" sz="2400" b="1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176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766"/>
            <a:ext cx="9144000" cy="686276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28856</TotalTime>
  <Words>778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蒙揀選的              （约贰 1: 1-6 ）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总结：蒙揀選的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 fish</dc:creator>
  <cp:lastModifiedBy>gofish</cp:lastModifiedBy>
  <cp:revision>1532</cp:revision>
  <dcterms:created xsi:type="dcterms:W3CDTF">2016-02-22T02:08:41Z</dcterms:created>
  <dcterms:modified xsi:type="dcterms:W3CDTF">2019-12-14T13:21:42Z</dcterms:modified>
</cp:coreProperties>
</file>