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9" r:id="rId2"/>
    <p:sldId id="318" r:id="rId3"/>
    <p:sldId id="319" r:id="rId4"/>
    <p:sldId id="320" r:id="rId5"/>
    <p:sldId id="305" r:id="rId6"/>
    <p:sldId id="321" r:id="rId7"/>
    <p:sldId id="322" r:id="rId8"/>
    <p:sldId id="323" r:id="rId9"/>
    <p:sldId id="324" r:id="rId10"/>
    <p:sldId id="325" r:id="rId11"/>
    <p:sldId id="326" r:id="rId12"/>
    <p:sldId id="306" r:id="rId13"/>
    <p:sldId id="327" r:id="rId14"/>
    <p:sldId id="32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553" autoAdjust="0"/>
    <p:restoredTop sz="94660"/>
  </p:normalViewPr>
  <p:slideViewPr>
    <p:cSldViewPr>
      <p:cViewPr varScale="1">
        <p:scale>
          <a:sx n="80" d="100"/>
          <a:sy n="80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3AB48-13F8-405D-A7B5-FE427EFEF1AA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6E3D-1D00-4A64-A70B-9F21276D4D8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579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12352-7327-4E50-BB39-80909B927080}" type="datetimeFigureOut">
              <a:rPr lang="en-US" smtClean="0"/>
              <a:pPr/>
              <a:t>6/22/2014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4D585-CB25-4047-96E5-49449DDB7CD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/>
              <a:t> </a:t>
            </a:r>
            <a:r>
              <a:rPr lang="zh-CN" altLang="en-US" sz="5400" b="1" dirty="0" smtClean="0"/>
              <a:t>永远称颂你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我的神 我的王 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我要尊崇祢的名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我要永永遠遠稱頌祢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我要天天歌頌 我要永遠讚美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祢本為大 當受大讚美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1</a:t>
            </a:r>
            <a:r>
              <a:rPr lang="en-AU" b="1" dirty="0" smtClean="0"/>
              <a:t>/</a:t>
            </a:r>
            <a:r>
              <a:rPr lang="en-US" altLang="zh-CN" b="1" dirty="0" smtClean="0"/>
              <a:t>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你已賜給我們權柄，踐踏蛇和蠍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CN" altLang="en-US" sz="4600" b="1" dirty="0" smtClean="0">
                <a:latin typeface="SimSun" pitchFamily="2" charset="-122"/>
                <a:ea typeface="SimSun" pitchFamily="2" charset="-122"/>
              </a:rPr>
              <a:t>胜</a:t>
            </a: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過黑暗權勢，攻破堅固的營壘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我裡面的聖靈，大過世上的一切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CN" altLang="en-US" sz="4600" b="1" dirty="0" smtClean="0">
                <a:latin typeface="SimSun" pitchFamily="2" charset="-122"/>
                <a:ea typeface="SimSun" pitchFamily="2" charset="-122"/>
              </a:rPr>
              <a:t>誰</a:t>
            </a: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能使我與主愛隔絕。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6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相信你的愛，你的應許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你必成就關乎我的。</a:t>
            </a:r>
            <a:endParaRPr lang="zh-TW" altLang="en-US" sz="4600" b="1" dirty="0">
              <a:solidFill>
                <a:schemeClr val="tx2">
                  <a:lumMod val="75000"/>
                </a:schemeClr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7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你愛永不變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祢流出寶血，洗淨我污穢，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將我的生命贖回，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祢為了我的罪，犧牲永不悔，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顯明祢極大恩惠，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1</a:t>
            </a:r>
            <a:r>
              <a:rPr lang="en-AU" b="1" dirty="0" smtClean="0"/>
              <a:t>/</a:t>
            </a:r>
            <a:r>
              <a:rPr lang="en-US" altLang="zh-CN" b="1" dirty="0" smtClean="0"/>
              <a:t>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你愛永不變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我深深體會，祢愛的寶貴，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獻上自己永追隨，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或傷心或氣餒或生離或死別，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願剛強壯膽永遠不後退，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2</a:t>
            </a:r>
            <a:r>
              <a:rPr lang="en-AU" b="1" dirty="0" smtClean="0"/>
              <a:t>/</a:t>
            </a:r>
            <a:r>
              <a:rPr lang="en-US" altLang="zh-CN" b="1" dirty="0" smtClean="0"/>
              <a:t>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你愛永不變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哦，祢愛永不變，從今直到永遠，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深深澆灌我心田，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或天旋或地轉經滄海歷桑田，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都不能叫我與祢愛隔絕。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3</a:t>
            </a:r>
            <a:r>
              <a:rPr lang="en-AU" b="1" dirty="0" smtClean="0"/>
              <a:t>/</a:t>
            </a:r>
            <a:r>
              <a:rPr lang="en-US" altLang="zh-CN" b="1" dirty="0" smtClean="0"/>
              <a:t>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 永远称颂你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世世代代都要稱頌祢 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要傳揚祢大能作為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述說祢威嚴和尊貴 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要永遠稱頌祢名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2</a:t>
            </a:r>
            <a:r>
              <a:rPr lang="en-AU" altLang="zh-CN" b="1" dirty="0" smtClean="0"/>
              <a:t>/4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5400" b="1" dirty="0" smtClean="0"/>
              <a:t>众山怎样围绕耶路撒冷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CN" altLang="en-US" sz="4600" b="1" dirty="0" smtClean="0"/>
              <a:t>众山怎样围绕耶路撒冷，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 照样神也围绕他的百姓。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 众山怎样围绕耶路撒冷，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 照样神也围绕他的百姓。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3</a:t>
            </a:r>
            <a:r>
              <a:rPr lang="en-AU" b="1" dirty="0" smtClean="0"/>
              <a:t>/</a:t>
            </a:r>
            <a:r>
              <a:rPr lang="en-US" altLang="zh-CN" b="1" dirty="0" smtClean="0"/>
              <a:t>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1143000"/>
          </a:xfrm>
        </p:spPr>
        <p:txBody>
          <a:bodyPr>
            <a:noAutofit/>
          </a:bodyPr>
          <a:lstStyle/>
          <a:p>
            <a:pPr algn="l"/>
            <a:r>
              <a:rPr lang="zh-CN" altLang="en-US" sz="5400" b="1" dirty="0" smtClean="0"/>
              <a:t>众山怎样围绕耶路撒冷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CN" altLang="en-US" sz="4600" b="1" dirty="0" smtClean="0"/>
              <a:t>耶和华看顾保护你， 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从今时直到永远。 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耶和华看顾保护你，</a:t>
            </a:r>
            <a:endParaRPr lang="en-AU" altLang="zh-CN" sz="4600" b="1" dirty="0" smtClean="0"/>
          </a:p>
          <a:p>
            <a:pPr marL="533400" indent="-533400" algn="ctr">
              <a:buNone/>
            </a:pPr>
            <a:r>
              <a:rPr lang="zh-CN" altLang="en-US" sz="4600" b="1" dirty="0" smtClean="0"/>
              <a:t> 从今时直到永远。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4</a:t>
            </a:r>
            <a:r>
              <a:rPr lang="en-AU" b="1" dirty="0" smtClean="0"/>
              <a:t>/</a:t>
            </a:r>
            <a:r>
              <a:rPr lang="en-US" altLang="zh-CN" b="1" dirty="0" smtClean="0"/>
              <a:t>4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相信你的愛，你的應許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你必成就關乎我的。</a:t>
            </a:r>
            <a:endParaRPr lang="zh-TW" altLang="en-US" sz="4600" b="1" dirty="0">
              <a:solidFill>
                <a:schemeClr val="tx2">
                  <a:lumMod val="75000"/>
                </a:schemeClr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1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萬世以前，在神裡面有一個奧秘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大哉，深哉，召人來作神的兒女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在基督裡，藉著福音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同為神後嗣，同為一體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同蒙應許。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2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相信你的愛，你的應許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你必成就關乎我的。</a:t>
            </a:r>
            <a:endParaRPr lang="zh-TW" altLang="en-US" sz="4600" b="1" dirty="0">
              <a:solidFill>
                <a:schemeClr val="tx2">
                  <a:lumMod val="75000"/>
                </a:schemeClr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3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神愛世人，甚至捨了祂獨生愛子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為我們作挽回祭，使罪人得稱義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祂豈不將萬物，一同白白給我們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叫萬事為我們效力。</a:t>
            </a:r>
            <a:endParaRPr lang="zh-TW" altLang="en-US" sz="4600" b="1" dirty="0"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4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5400" b="1" dirty="0" smtClean="0"/>
              <a:t>主，我相信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43443"/>
          </a:xfrm>
          <a:solidFill>
            <a:schemeClr val="bg1">
              <a:lumMod val="95000"/>
              <a:alpha val="50000"/>
            </a:schemeClr>
          </a:solidFill>
        </p:spPr>
        <p:txBody>
          <a:bodyPr>
            <a:noAutofit/>
          </a:bodyPr>
          <a:lstStyle/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相信你的愛，你的應許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主我相信，主我相信</a:t>
            </a:r>
            <a:endParaRPr lang="en-AU" altLang="zh-TW" sz="4600" b="1" dirty="0" smtClean="0">
              <a:latin typeface="SimSun" pitchFamily="2" charset="-122"/>
              <a:ea typeface="SimSun" pitchFamily="2" charset="-122"/>
            </a:endParaRPr>
          </a:p>
          <a:p>
            <a:pPr marL="533400" indent="-533400" algn="ctr">
              <a:buNone/>
            </a:pPr>
            <a:r>
              <a:rPr lang="zh-TW" altLang="en-US" sz="4600" b="1" dirty="0" smtClean="0">
                <a:latin typeface="SimSun" pitchFamily="2" charset="-122"/>
                <a:ea typeface="SimSun" pitchFamily="2" charset="-122"/>
              </a:rPr>
              <a:t>你必成就關乎我的。</a:t>
            </a:r>
            <a:endParaRPr lang="zh-TW" altLang="en-US" sz="4600" b="1" dirty="0">
              <a:solidFill>
                <a:schemeClr val="tx2">
                  <a:lumMod val="75000"/>
                </a:schemeClr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86776" y="628652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5</a:t>
            </a:r>
            <a:r>
              <a:rPr lang="en-AU" b="1" dirty="0" smtClean="0"/>
              <a:t>/</a:t>
            </a:r>
            <a:r>
              <a:rPr lang="en-US" altLang="zh-CN" b="1" dirty="0" smtClean="0"/>
              <a:t>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703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 永远称颂你</vt:lpstr>
      <vt:lpstr> 永远称颂你</vt:lpstr>
      <vt:lpstr>众山怎样围绕耶路撒冷</vt:lpstr>
      <vt:lpstr>众山怎样围绕耶路撒冷</vt:lpstr>
      <vt:lpstr>主，我相信</vt:lpstr>
      <vt:lpstr>主，我相信</vt:lpstr>
      <vt:lpstr>主，我相信</vt:lpstr>
      <vt:lpstr>主，我相信</vt:lpstr>
      <vt:lpstr>主，我相信</vt:lpstr>
      <vt:lpstr>主，我相信</vt:lpstr>
      <vt:lpstr>主，我相信</vt:lpstr>
      <vt:lpstr>你愛永不變</vt:lpstr>
      <vt:lpstr>你愛永不變</vt:lpstr>
      <vt:lpstr>你愛永不變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受難節特別崇拜</dc:title>
  <dc:creator>Yun</dc:creator>
  <cp:lastModifiedBy>Haiyan Dong</cp:lastModifiedBy>
  <cp:revision>65</cp:revision>
  <dcterms:created xsi:type="dcterms:W3CDTF">2014-04-15T09:55:03Z</dcterms:created>
  <dcterms:modified xsi:type="dcterms:W3CDTF">2014-06-22T02:18:35Z</dcterms:modified>
</cp:coreProperties>
</file>