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7" r:id="rId13"/>
    <p:sldId id="305" r:id="rId14"/>
    <p:sldId id="303" r:id="rId15"/>
    <p:sldId id="306" r:id="rId16"/>
    <p:sldId id="308" r:id="rId17"/>
    <p:sldId id="312" r:id="rId18"/>
    <p:sldId id="309" r:id="rId19"/>
    <p:sldId id="310" r:id="rId20"/>
    <p:sldId id="31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95" autoAdjust="0"/>
  </p:normalViewPr>
  <p:slideViewPr>
    <p:cSldViewPr>
      <p:cViewPr>
        <p:scale>
          <a:sx n="66" d="100"/>
          <a:sy n="66" d="100"/>
        </p:scale>
        <p:origin x="-6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1F2E6-1B27-424D-BCD0-9F63966901CC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FDEED-5882-4A85-A9AB-53161996295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6C313-4CF5-4DD5-A967-26DAB7907DEF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CD316-9952-47D5-BD0E-D3E02FD8548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15</a:t>
            </a:fld>
            <a:endParaRPr lang="en-S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D316-9952-47D5-BD0E-D3E02FD85484}" type="slidenum">
              <a:rPr lang="en-SG" smtClean="0"/>
              <a:pPr/>
              <a:t>17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5C89-55CF-4E46-9AC9-71C82D12CFA7}" type="datetimeFigureOut">
              <a:rPr lang="en-SG" smtClean="0"/>
              <a:pPr/>
              <a:t>29/6/2014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162B-4E12-40C0-A3D6-025B3D2947E4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552728" cy="1224136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tx1"/>
                </a:solidFill>
              </a:rPr>
              <a:t>约翰福音九 章</a:t>
            </a:r>
            <a:endParaRPr lang="en-SG" sz="4000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600" b="1" dirty="0" smtClean="0"/>
              <a:t>看见却看不见</a:t>
            </a:r>
            <a:endParaRPr lang="en-S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/>
              <a:t>耶稣是世界的光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888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en-US" sz="4000" b="1" dirty="0" smtClean="0"/>
              <a:t>约翰福音 </a:t>
            </a:r>
            <a:r>
              <a:rPr lang="en-US" altLang="zh-CN" sz="4000" b="1" dirty="0" smtClean="0"/>
              <a:t>8:12</a:t>
            </a:r>
            <a:endParaRPr lang="en-US" altLang="zh-CN" sz="4000" b="1" dirty="0" smtClean="0">
              <a:solidFill>
                <a:srgbClr val="0070C0"/>
              </a:solidFill>
              <a:latin typeface="+mn-ea"/>
            </a:endParaRPr>
          </a:p>
          <a:p>
            <a:pPr>
              <a:buNone/>
            </a:pP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耶稣又对众人说：“我是世界的光。跟从我的，就不在黑暗里走，必要得着生命的光。”</a:t>
            </a:r>
            <a:endParaRPr lang="en-US" altLang="zh-CN" sz="4000" b="1" dirty="0" smtClean="0">
              <a:solidFill>
                <a:srgbClr val="0070C0"/>
              </a:solidFill>
              <a:latin typeface="+mn-ea"/>
            </a:endParaRPr>
          </a:p>
          <a:p>
            <a:pPr>
              <a:buNone/>
            </a:pPr>
            <a:endParaRPr lang="en-US" sz="4000" b="1" dirty="0" smtClean="0">
              <a:solidFill>
                <a:srgbClr val="0070C0"/>
              </a:solidFill>
              <a:latin typeface="+mn-ea"/>
            </a:endParaRPr>
          </a:p>
          <a:p>
            <a:pPr lvl="0">
              <a:buNone/>
            </a:pPr>
            <a:r>
              <a:rPr lang="zh-CN" altLang="en-US" sz="4000" b="1" dirty="0" smtClean="0"/>
              <a:t>约翰福音 </a:t>
            </a:r>
            <a:r>
              <a:rPr lang="en-US" altLang="zh-CN" sz="4000" b="1" dirty="0" smtClean="0"/>
              <a:t>9:5</a:t>
            </a:r>
          </a:p>
          <a:p>
            <a:pPr lvl="0">
              <a:buNone/>
            </a:pP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“</a:t>
            </a: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我在世上的时候，是世上的光。</a:t>
            </a: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”</a:t>
            </a:r>
          </a:p>
          <a:p>
            <a:pPr lvl="0">
              <a:buNone/>
            </a:pP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/>
              <a:t>约翰福音 </a:t>
            </a:r>
            <a:r>
              <a:rPr lang="en-US" altLang="zh-CN" sz="4000" b="1" dirty="0" smtClean="0"/>
              <a:t>12:46</a:t>
            </a:r>
          </a:p>
          <a:p>
            <a:pPr lvl="0">
              <a:buNone/>
            </a:pP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“</a:t>
            </a: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我到世上来，乃是光，叫凡信我的，不住在黑暗里。</a:t>
            </a: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”</a:t>
            </a:r>
          </a:p>
          <a:p>
            <a:pPr lvl="0">
              <a:buNone/>
            </a:pPr>
            <a:endParaRPr lang="en-US" sz="4000" b="1" dirty="0" smtClean="0">
              <a:solidFill>
                <a:srgbClr val="0070C0"/>
              </a:solidFill>
              <a:latin typeface="+mn-ea"/>
            </a:endParaRPr>
          </a:p>
          <a:p>
            <a:pPr lvl="0">
              <a:buNone/>
            </a:pPr>
            <a:endParaRPr lang="en-AU" sz="4000" b="1" dirty="0" smtClean="0"/>
          </a:p>
          <a:p>
            <a:pPr>
              <a:buNone/>
            </a:pPr>
            <a:endParaRPr lang="en-AU" sz="40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7888" y="41350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888" y="5071194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/>
              <a:t>光使瞎子看见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888" y="1902842"/>
            <a:ext cx="8229600" cy="4118445"/>
          </a:xfrm>
        </p:spPr>
        <p:txBody>
          <a:bodyPr>
            <a:normAutofit fontScale="92500"/>
          </a:bodyPr>
          <a:lstStyle/>
          <a:p>
            <a:r>
              <a:rPr lang="zh-CN" altLang="en-US" sz="4000" b="1" dirty="0" smtClean="0"/>
              <a:t>是属于神的工作，不是人所能做到的</a:t>
            </a:r>
            <a:endParaRPr lang="en-US" altLang="zh-CN" sz="4000" b="1" dirty="0" smtClean="0"/>
          </a:p>
          <a:p>
            <a:pPr>
              <a:buNone/>
            </a:pP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（出</a:t>
            </a: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4:11</a:t>
            </a: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）（诗</a:t>
            </a: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146:8</a:t>
            </a: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）</a:t>
            </a: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 </a:t>
            </a:r>
          </a:p>
          <a:p>
            <a:pPr>
              <a:buNone/>
            </a:pPr>
            <a:endParaRPr lang="en-US" sz="4000" b="1" dirty="0" smtClean="0">
              <a:solidFill>
                <a:srgbClr val="0070C0"/>
              </a:solidFill>
              <a:latin typeface="+mn-ea"/>
            </a:endParaRPr>
          </a:p>
          <a:p>
            <a:r>
              <a:rPr lang="zh-CN" altLang="en-US" sz="4000" b="1" dirty="0" smtClean="0"/>
              <a:t>耶稣有绝对的主权使瞎子看见，他的权柄是父神赐给他的</a:t>
            </a: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（赛</a:t>
            </a: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42:7</a:t>
            </a: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）</a:t>
            </a:r>
            <a:endParaRPr lang="en-AU" sz="4000" b="1" dirty="0" smtClean="0"/>
          </a:p>
          <a:p>
            <a:pPr>
              <a:buNone/>
            </a:pPr>
            <a:endParaRPr lang="en-AU" sz="40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7888" y="41350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888" y="5071194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/>
              <a:t>光并不是要来审判，但却带来审判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888" y="1268760"/>
            <a:ext cx="8229600" cy="55892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CN" altLang="en-US" sz="4000" b="1" dirty="0" smtClean="0"/>
              <a:t>约翰福音 </a:t>
            </a:r>
            <a:r>
              <a:rPr lang="en-US" altLang="zh-CN" sz="4000" b="1" dirty="0" smtClean="0"/>
              <a:t>3:17</a:t>
            </a:r>
            <a:endParaRPr lang="en-US" altLang="zh-CN" sz="4000" b="1" dirty="0" smtClean="0">
              <a:solidFill>
                <a:srgbClr val="0070C0"/>
              </a:solidFill>
              <a:latin typeface="+mn-ea"/>
            </a:endParaRPr>
          </a:p>
          <a:p>
            <a:pPr>
              <a:buNone/>
            </a:pP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因为神差他的儿子降世，不是要定世人的罪，乃是要叫世人因他得救。”</a:t>
            </a:r>
            <a:endParaRPr lang="en-US" altLang="zh-CN" sz="4000" b="1" dirty="0" smtClean="0">
              <a:solidFill>
                <a:srgbClr val="0070C0"/>
              </a:solidFill>
              <a:latin typeface="+mn-ea"/>
            </a:endParaRPr>
          </a:p>
          <a:p>
            <a:pPr>
              <a:buNone/>
            </a:pPr>
            <a:endParaRPr lang="en-US" sz="4000" b="1" dirty="0" smtClean="0">
              <a:solidFill>
                <a:srgbClr val="0070C0"/>
              </a:solidFill>
              <a:latin typeface="+mn-ea"/>
            </a:endParaRPr>
          </a:p>
          <a:p>
            <a:pPr lvl="0">
              <a:buNone/>
            </a:pPr>
            <a:r>
              <a:rPr lang="zh-CN" altLang="en-US" sz="4000" b="1" dirty="0" smtClean="0"/>
              <a:t>约翰福音 </a:t>
            </a:r>
            <a:r>
              <a:rPr lang="en-US" altLang="zh-CN" sz="4000" b="1" dirty="0" smtClean="0"/>
              <a:t>12:47b</a:t>
            </a:r>
          </a:p>
          <a:p>
            <a:pPr lvl="0">
              <a:buNone/>
            </a:pP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“</a:t>
            </a: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我来本不是要审判世界，乃是要拯救世界。</a:t>
            </a: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”</a:t>
            </a:r>
          </a:p>
          <a:p>
            <a:pPr lvl="0">
              <a:buNone/>
            </a:pPr>
            <a:endParaRPr lang="en-US" altLang="zh-CN" sz="4000" b="1" dirty="0" smtClean="0"/>
          </a:p>
          <a:p>
            <a:pPr lvl="0">
              <a:buNone/>
            </a:pPr>
            <a:r>
              <a:rPr lang="zh-CN" altLang="en-US" sz="4000" b="1" dirty="0" smtClean="0"/>
              <a:t>约翰福音 </a:t>
            </a:r>
            <a:r>
              <a:rPr lang="en-US" altLang="zh-CN" sz="4000" b="1" dirty="0" smtClean="0"/>
              <a:t>3:18</a:t>
            </a:r>
          </a:p>
          <a:p>
            <a:pPr lvl="0">
              <a:buNone/>
            </a:pP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“</a:t>
            </a:r>
            <a:r>
              <a:rPr lang="zh-CN" altLang="en-US" sz="4000" b="1" dirty="0" smtClean="0">
                <a:solidFill>
                  <a:srgbClr val="0070C0"/>
                </a:solidFill>
                <a:latin typeface="+mn-ea"/>
              </a:rPr>
              <a:t>信他的人，不被定罪；不信的人，罪已经定了，因为他不信神独生子的名。</a:t>
            </a:r>
            <a:r>
              <a:rPr lang="en-US" altLang="zh-CN" sz="4000" b="1" dirty="0" smtClean="0">
                <a:solidFill>
                  <a:srgbClr val="0070C0"/>
                </a:solidFill>
                <a:latin typeface="+mn-ea"/>
              </a:rPr>
              <a:t>”</a:t>
            </a:r>
          </a:p>
          <a:p>
            <a:pPr lvl="0">
              <a:buNone/>
            </a:pPr>
            <a:endParaRPr lang="en-US" altLang="zh-CN" sz="4000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7888" y="41350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888" y="5071194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zh-CN" altLang="en-US" sz="4000" b="1" dirty="0" smtClean="0"/>
              <a:t>对光的反应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8"/>
            <a:ext cx="7848872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/>
              <a:t>瞎子</a:t>
            </a:r>
            <a:endParaRPr lang="en-US" altLang="zh-CN" sz="4000" b="1" dirty="0" smtClean="0"/>
          </a:p>
          <a:p>
            <a:pPr>
              <a:buNone/>
            </a:pPr>
            <a:r>
              <a:rPr lang="en-US" altLang="zh-CN" sz="4000" dirty="0" smtClean="0"/>
              <a:t>	=〉</a:t>
            </a:r>
            <a:r>
              <a:rPr lang="zh-CN" altLang="en-US" sz="4000" dirty="0" smtClean="0"/>
              <a:t> 越来越认识耶稣就是基督</a:t>
            </a:r>
            <a:endParaRPr lang="en-US" altLang="zh-CN" sz="4000" dirty="0" smtClean="0"/>
          </a:p>
          <a:p>
            <a:pPr>
              <a:buNone/>
            </a:pPr>
            <a:r>
              <a:rPr lang="en-US" altLang="zh-CN" sz="4000" b="1" dirty="0" smtClean="0"/>
              <a:t>		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（不能看见的，得以看见）</a:t>
            </a:r>
            <a:endParaRPr lang="en-US" altLang="zh-CN" sz="4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sz="4000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7888" y="41350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888" y="5071194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77838" y="908719"/>
          <a:ext cx="8229600" cy="5171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882"/>
                <a:gridCol w="6655718"/>
              </a:tblGrid>
              <a:tr h="648073">
                <a:tc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瞎子的反应</a:t>
                      </a:r>
                      <a:endParaRPr lang="en-A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648073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v11</a:t>
                      </a:r>
                      <a:endParaRPr lang="en-A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只知道他的名字叫耶稣</a:t>
                      </a:r>
                      <a:endParaRPr lang="en-A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v17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称耶稣为“先知”（神的代言人），因为耶稣开了他眼睛</a:t>
                      </a:r>
                      <a:endParaRPr lang="en-AU" sz="3200" b="1" dirty="0"/>
                    </a:p>
                  </a:txBody>
                  <a:tcPr/>
                </a:tc>
              </a:tr>
              <a:tr h="589385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v27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或许看自己是耶稣的门徒</a:t>
                      </a:r>
                      <a:endParaRPr lang="en-AU" sz="3200" b="1" dirty="0"/>
                    </a:p>
                  </a:txBody>
                  <a:tcPr/>
                </a:tc>
              </a:tr>
              <a:tr h="64807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v33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称耶稣是“从神来的”</a:t>
                      </a:r>
                      <a:endParaRPr lang="en-AU" sz="3200" b="1" dirty="0"/>
                    </a:p>
                  </a:txBody>
                  <a:tcPr/>
                </a:tc>
              </a:tr>
              <a:tr h="63475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v35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亲眼第一次看见耶稣</a:t>
                      </a:r>
                      <a:endParaRPr lang="en-AU" sz="3200" b="1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v38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zh-CN" sz="3200" b="1" dirty="0">
                          <a:latin typeface="Calibri"/>
                          <a:ea typeface="SimSun"/>
                          <a:cs typeface="Arial"/>
                        </a:rPr>
                        <a:t>相信耶稣，称耶稣</a:t>
                      </a:r>
                      <a:r>
                        <a:rPr lang="zh-CN" sz="3200" b="1" dirty="0" smtClean="0">
                          <a:latin typeface="Calibri"/>
                          <a:ea typeface="SimSun"/>
                          <a:cs typeface="Arial"/>
                        </a:rPr>
                        <a:t>为</a:t>
                      </a:r>
                      <a:r>
                        <a:rPr lang="zh-CN" altLang="en-US" sz="3200" b="1" dirty="0" smtClean="0">
                          <a:latin typeface="Calibri"/>
                          <a:ea typeface="SimSun"/>
                          <a:cs typeface="Arial"/>
                        </a:rPr>
                        <a:t>基督</a:t>
                      </a:r>
                      <a:r>
                        <a:rPr lang="zh-CN" sz="3200" b="1" dirty="0" smtClean="0">
                          <a:latin typeface="Calibri"/>
                          <a:ea typeface="SimSun"/>
                          <a:cs typeface="Arial"/>
                        </a:rPr>
                        <a:t>（</a:t>
                      </a:r>
                      <a:r>
                        <a:rPr lang="zh-CN" altLang="en-US" sz="3200" b="1" dirty="0" smtClean="0">
                          <a:latin typeface="Calibri"/>
                          <a:ea typeface="SimSun"/>
                          <a:cs typeface="Arial"/>
                        </a:rPr>
                        <a:t>主</a:t>
                      </a:r>
                      <a:r>
                        <a:rPr lang="zh-CN" sz="3200" b="1" dirty="0" smtClean="0">
                          <a:latin typeface="Calibri"/>
                          <a:ea typeface="SimSun"/>
                          <a:cs typeface="Arial"/>
                        </a:rPr>
                        <a:t>）</a:t>
                      </a:r>
                      <a:endParaRPr lang="en-AU" sz="3200" b="1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77888" y="5071194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91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76"/>
                <a:gridCol w="3672408"/>
                <a:gridCol w="792088"/>
                <a:gridCol w="3923928"/>
              </a:tblGrid>
              <a:tr h="598192">
                <a:tc>
                  <a:txBody>
                    <a:bodyPr/>
                    <a:lstStyle/>
                    <a:p>
                      <a:endParaRPr lang="en-A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瞎子的反应</a:t>
                      </a:r>
                      <a:endParaRPr lang="en-A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3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dirty="0" smtClean="0"/>
                        <a:t>法利塞人的反应</a:t>
                      </a:r>
                      <a:endParaRPr lang="en-AU" sz="3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97599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v11</a:t>
                      </a:r>
                      <a:endParaRPr lang="en-A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只知道他的名字叫耶稣</a:t>
                      </a:r>
                      <a:endParaRPr lang="en-A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v13-23</a:t>
                      </a:r>
                      <a:endParaRPr lang="en-A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否定瞎子的话</a:t>
                      </a:r>
                      <a:endParaRPr lang="en-A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1677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v17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称耶稣为“先知”（神的代言人），因为耶稣开了他眼睛</a:t>
                      </a:r>
                      <a:endParaRPr lang="en-A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v24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称耶稣是“罪人”，因为耶稣不守安息日</a:t>
                      </a:r>
                      <a:endParaRPr lang="en-AU" sz="2800" b="1" dirty="0"/>
                    </a:p>
                  </a:txBody>
                  <a:tcPr/>
                </a:tc>
              </a:tr>
              <a:tr h="9570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v27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或许看自己是耶稣的门徒</a:t>
                      </a:r>
                      <a:endParaRPr lang="en-A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v28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以作摩西的门徒为骄傲</a:t>
                      </a:r>
                      <a:endParaRPr lang="en-AU" sz="2800" b="1" dirty="0"/>
                    </a:p>
                  </a:txBody>
                  <a:tcPr/>
                </a:tc>
              </a:tr>
              <a:tr h="97599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v33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称耶稣是“从神来的”</a:t>
                      </a:r>
                      <a:endParaRPr lang="en-A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</a:t>
                      </a:r>
                      <a:r>
                        <a:rPr lang="en-US" altLang="zh-CN" sz="2800" dirty="0" smtClean="0"/>
                        <a:t>16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肯定耶稣不是从神来的</a:t>
                      </a:r>
                      <a:endParaRPr lang="en-AU" sz="2800" b="1" dirty="0"/>
                    </a:p>
                  </a:txBody>
                  <a:tcPr/>
                </a:tc>
              </a:tr>
              <a:tr h="9570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v35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亲眼第一次看见耶稣</a:t>
                      </a:r>
                      <a:endParaRPr lang="en-A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见过耶稣无数次</a:t>
                      </a:r>
                      <a:endParaRPr lang="en-AU" sz="2800" b="1" dirty="0"/>
                    </a:p>
                  </a:txBody>
                  <a:tcPr/>
                </a:tc>
              </a:tr>
              <a:tr h="976851">
                <a:tc>
                  <a:txBody>
                    <a:bodyPr/>
                    <a:lstStyle/>
                    <a:p>
                      <a:r>
                        <a:rPr lang="en-US" altLang="zh-CN" sz="2800" dirty="0" smtClean="0"/>
                        <a:t>v38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zh-CN" sz="2800" b="1" dirty="0">
                          <a:latin typeface="Calibri"/>
                          <a:ea typeface="SimSun"/>
                          <a:cs typeface="Arial"/>
                        </a:rPr>
                        <a:t>相信耶稣，称耶稣</a:t>
                      </a:r>
                      <a:r>
                        <a:rPr lang="zh-CN" sz="2800" b="1" dirty="0" smtClean="0">
                          <a:latin typeface="Calibri"/>
                          <a:ea typeface="SimSun"/>
                          <a:cs typeface="Arial"/>
                        </a:rPr>
                        <a:t>为</a:t>
                      </a:r>
                      <a:r>
                        <a:rPr lang="zh-CN" altLang="en-US" sz="2800" b="1" dirty="0" smtClean="0">
                          <a:latin typeface="Calibri"/>
                          <a:ea typeface="SimSun"/>
                          <a:cs typeface="Arial"/>
                        </a:rPr>
                        <a:t>基督</a:t>
                      </a:r>
                      <a:r>
                        <a:rPr lang="en-US" altLang="zh-CN" sz="2800" b="1" dirty="0" smtClean="0">
                          <a:latin typeface="Calibri"/>
                          <a:ea typeface="SimSun"/>
                          <a:cs typeface="Arial"/>
                        </a:rPr>
                        <a:t>=〉</a:t>
                      </a:r>
                      <a:r>
                        <a:rPr lang="zh-CN" altLang="en-US" sz="3200" b="1" dirty="0" smtClean="0">
                          <a:solidFill>
                            <a:srgbClr val="FF0000"/>
                          </a:solidFill>
                          <a:latin typeface="Calibri"/>
                          <a:ea typeface="SimSun"/>
                          <a:cs typeface="Arial"/>
                        </a:rPr>
                        <a:t>心灵得看见</a:t>
                      </a:r>
                      <a:endParaRPr lang="en-AU" sz="3200" b="1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smtClean="0">
                          <a:latin typeface="Calibri"/>
                          <a:ea typeface="SimSun"/>
                          <a:cs typeface="Arial"/>
                        </a:rPr>
                        <a:t>v38</a:t>
                      </a:r>
                      <a:endParaRPr lang="en-AU" sz="2800" dirty="0"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坚持否定耶稣是基督     </a:t>
                      </a: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=〉</a:t>
                      </a:r>
                      <a:r>
                        <a:rPr lang="zh-CN" altLang="en-US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心灵成了瞎子</a:t>
                      </a:r>
                      <a:endParaRPr lang="en-AU" sz="3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77888" y="41350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zh-CN" altLang="en-US" sz="4000" b="1" dirty="0" smtClean="0"/>
              <a:t>对光的反应</a:t>
            </a:r>
            <a:endParaRPr lang="en-A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8"/>
            <a:ext cx="7848872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/>
              <a:t>瞎子</a:t>
            </a:r>
            <a:endParaRPr lang="en-US" altLang="zh-CN" sz="4000" b="1" dirty="0" smtClean="0"/>
          </a:p>
          <a:p>
            <a:pPr>
              <a:buNone/>
            </a:pPr>
            <a:r>
              <a:rPr lang="en-US" altLang="zh-CN" sz="4000" dirty="0" smtClean="0"/>
              <a:t>	=〉</a:t>
            </a:r>
            <a:r>
              <a:rPr lang="zh-CN" altLang="en-US" sz="4000" dirty="0" smtClean="0"/>
              <a:t> 越来越认识耶稣就是基督</a:t>
            </a:r>
            <a:endParaRPr lang="en-US" altLang="zh-CN" sz="4000" dirty="0" smtClean="0"/>
          </a:p>
          <a:p>
            <a:pPr>
              <a:buNone/>
            </a:pPr>
            <a:r>
              <a:rPr lang="en-US" altLang="zh-CN" sz="4000" b="1" dirty="0" smtClean="0"/>
              <a:t>		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（不能看见的，得以看见）</a:t>
            </a:r>
            <a:endParaRPr lang="en-US" altLang="zh-CN" sz="40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zh-CN" sz="4000" b="1" dirty="0" smtClean="0"/>
          </a:p>
          <a:p>
            <a:pPr>
              <a:buNone/>
            </a:pPr>
            <a:r>
              <a:rPr lang="zh-CN" altLang="en-US" sz="4000" b="1" dirty="0" smtClean="0"/>
              <a:t>法利塞人</a:t>
            </a:r>
            <a:endParaRPr lang="en-US" altLang="zh-CN" sz="4000" b="1" dirty="0" smtClean="0"/>
          </a:p>
          <a:p>
            <a:pPr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 </a:t>
            </a:r>
            <a:r>
              <a:rPr lang="en-US" altLang="zh-CN" sz="4000" dirty="0" smtClean="0"/>
              <a:t>=〉</a:t>
            </a:r>
            <a:r>
              <a:rPr lang="zh-CN" altLang="en-US" sz="4000" dirty="0" smtClean="0"/>
              <a:t> 越来越否定耶稣是基督</a:t>
            </a:r>
            <a:endParaRPr lang="en-US" altLang="zh-CN" sz="4000" dirty="0" smtClean="0"/>
          </a:p>
          <a:p>
            <a:pPr>
              <a:buNone/>
            </a:pPr>
            <a:r>
              <a:rPr lang="en-US" altLang="zh-CN" sz="4000" b="1" dirty="0" smtClean="0"/>
              <a:t>		</a:t>
            </a:r>
            <a:r>
              <a:rPr lang="zh-CN" altLang="en-US" sz="4000" b="1" dirty="0" smtClean="0">
                <a:solidFill>
                  <a:srgbClr val="0070C0"/>
                </a:solidFill>
              </a:rPr>
              <a:t>（能看见的，反瞎了眼）</a:t>
            </a:r>
            <a:endParaRPr lang="en-AU" sz="40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7888" y="41350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888" y="5071194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endParaRPr kumimoji="0" lang="en-A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420888"/>
            <a:ext cx="7992888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我们的反应会是如何呢？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 smtClean="0"/>
              <a:t>25:31-45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13384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25:31 </a:t>
            </a:r>
            <a:r>
              <a:rPr lang="zh-CN" altLang="en-US" dirty="0" smtClean="0"/>
              <a:t>当人子在他荣耀里，同著众天使降临的时候，要坐在他荣耀的宝座上。 </a:t>
            </a:r>
            <a:r>
              <a:rPr lang="en-US" altLang="zh-CN" dirty="0" smtClean="0"/>
              <a:t>25:32 </a:t>
            </a:r>
            <a:r>
              <a:rPr lang="zh-CN" altLang="en-US" dirty="0" smtClean="0"/>
              <a:t>万民都要聚集在他面前。他要把他们分别出来，好像牧羊的分别绵羊山羊一般； </a:t>
            </a:r>
            <a:r>
              <a:rPr lang="en-US" altLang="zh-CN" dirty="0" smtClean="0"/>
              <a:t>25:33 </a:t>
            </a:r>
            <a:r>
              <a:rPr lang="zh-CN" altLang="en-US" dirty="0" smtClean="0"/>
              <a:t>把绵羊安置在右边，山羊在左边。 </a:t>
            </a:r>
            <a:r>
              <a:rPr lang="en-US" altLang="zh-CN" dirty="0" smtClean="0"/>
              <a:t>25:34 </a:t>
            </a:r>
            <a:r>
              <a:rPr lang="zh-CN" altLang="en-US" dirty="0" smtClean="0"/>
              <a:t>于是，王要向那右边的说：‘你们这蒙我父赐福的，可来承受那创世以来为你们所预备的国。 </a:t>
            </a:r>
            <a:r>
              <a:rPr lang="en-US" altLang="zh-CN" dirty="0" smtClean="0"/>
              <a:t>25:35 </a:t>
            </a:r>
            <a:r>
              <a:rPr lang="zh-CN" altLang="en-US" dirty="0" smtClean="0"/>
              <a:t>因为我饿了，你们给我吃；渴了，你们给我喝；我作客旅，你们留我住；</a:t>
            </a:r>
            <a:endParaRPr lang="en-A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76672"/>
            <a:ext cx="8496944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25:36 </a:t>
            </a:r>
            <a:r>
              <a:rPr lang="zh-CN" altLang="en-US" dirty="0" smtClean="0"/>
              <a:t>我赤身露体，你们给我穿；我病了，你们看顾我；我在监里，你们来看我。’ </a:t>
            </a:r>
            <a:r>
              <a:rPr lang="en-US" altLang="zh-CN" dirty="0" smtClean="0"/>
              <a:t>25:37 </a:t>
            </a:r>
            <a:r>
              <a:rPr lang="zh-CN" altLang="en-US" dirty="0" smtClean="0"/>
              <a:t>义人就回答说：‘主啊，我们甚么时候见你饿了，给你吃，渴了，给你喝？ </a:t>
            </a:r>
            <a:r>
              <a:rPr lang="en-US" altLang="zh-CN" dirty="0" smtClean="0"/>
              <a:t>25:38 </a:t>
            </a:r>
            <a:r>
              <a:rPr lang="zh-CN" altLang="en-US" dirty="0" smtClean="0"/>
              <a:t>甚么时候见你作客旅，留你住，或是赤身露体，给你穿？ </a:t>
            </a:r>
            <a:r>
              <a:rPr lang="en-US" altLang="zh-CN" dirty="0" smtClean="0"/>
              <a:t>25:39 </a:t>
            </a:r>
            <a:r>
              <a:rPr lang="zh-CN" altLang="en-US" dirty="0" smtClean="0"/>
              <a:t>又甚么时候见你病了，或是在监里，来看你呢？’ </a:t>
            </a:r>
            <a:r>
              <a:rPr lang="en-US" altLang="zh-CN" dirty="0" smtClean="0"/>
              <a:t>25:40 </a:t>
            </a:r>
            <a:r>
              <a:rPr lang="zh-CN" altLang="en-US" dirty="0" smtClean="0"/>
              <a:t>王要回答说：‘我实在告诉你们：这些事你们既做在我这弟兄中一个最小的身上，就是做在我身上了。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307893"/>
            <a:ext cx="8028384" cy="55501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260648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/>
              <a:t>五种感官</a:t>
            </a:r>
            <a:endParaRPr lang="en-A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25:41 </a:t>
            </a:r>
            <a:r>
              <a:rPr lang="zh-CN" altLang="en-US" dirty="0" smtClean="0"/>
              <a:t>王又要向那左边的说：‘你们这被咒诅的人，离开我，进入那为魔鬼和他的使者所预备的永火里去！ </a:t>
            </a:r>
            <a:r>
              <a:rPr lang="en-US" altLang="zh-CN" dirty="0" smtClean="0"/>
              <a:t>25:42 </a:t>
            </a:r>
            <a:r>
              <a:rPr lang="zh-CN" altLang="en-US" dirty="0" smtClean="0"/>
              <a:t>因为我饿了，你们不给我吃；渴了，你们不给我喝； </a:t>
            </a:r>
            <a:r>
              <a:rPr lang="en-US" altLang="zh-CN" dirty="0" smtClean="0"/>
              <a:t>25:43 </a:t>
            </a:r>
            <a:r>
              <a:rPr lang="zh-CN" altLang="en-US" dirty="0" smtClean="0"/>
              <a:t>我作客旅，你们不留我住；我赤身露体，你们不给我穿；我病了，我在监里，你们不来看顾我。’ </a:t>
            </a:r>
            <a:r>
              <a:rPr lang="en-US" altLang="zh-CN" dirty="0" smtClean="0"/>
              <a:t>25:44 </a:t>
            </a:r>
            <a:r>
              <a:rPr lang="zh-CN" altLang="en-US" dirty="0" smtClean="0"/>
              <a:t>他们也要回答说：‘主啊，我们甚么时候见你饿了，或渴了，或作客旅，或赤身露体，或病了，或在监里，不伺候你呢？’ </a:t>
            </a:r>
            <a:r>
              <a:rPr lang="en-US" altLang="zh-CN" dirty="0" smtClean="0"/>
              <a:t>25:45 </a:t>
            </a:r>
            <a:r>
              <a:rPr lang="zh-CN" altLang="en-US" dirty="0" smtClean="0"/>
              <a:t>王要回答说：‘我实在告诉你们：这些事你们既不做在我这弟兄中一个最小的身上，就是不做在我身上了。’ </a:t>
            </a:r>
            <a:r>
              <a:rPr lang="en-US" altLang="zh-CN" dirty="0" smtClean="0"/>
              <a:t>25:46 </a:t>
            </a:r>
            <a:r>
              <a:rPr lang="zh-CN" altLang="en-US" dirty="0" smtClean="0"/>
              <a:t>这些人，要往永刑里去；那些义人，要往永生里去。”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32656"/>
            <a:ext cx="864096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约翰福音</a:t>
            </a:r>
            <a:r>
              <a:rPr lang="en-US" sz="3200" b="1" dirty="0" smtClean="0"/>
              <a:t>9</a:t>
            </a:r>
          </a:p>
          <a:p>
            <a:pPr marL="342900" indent="-342900"/>
            <a:r>
              <a:rPr lang="en-US" altLang="zh-CN" sz="3200" dirty="0" smtClean="0"/>
              <a:t>1. </a:t>
            </a:r>
            <a:r>
              <a:rPr lang="zh-CN" altLang="en-US" sz="3200" dirty="0" smtClean="0"/>
              <a:t>耶稣过去的时候，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看见</a:t>
            </a:r>
            <a:r>
              <a:rPr lang="zh-CN" altLang="en-US" sz="3200" dirty="0" smtClean="0"/>
              <a:t>一个人生来是瞎眼的。 </a:t>
            </a:r>
            <a:endParaRPr lang="en-US" altLang="zh-CN" sz="3200" dirty="0" smtClean="0"/>
          </a:p>
          <a:p>
            <a:pPr marL="342900" indent="-342900"/>
            <a:r>
              <a:rPr lang="en-US" altLang="zh-CN" sz="3200" dirty="0" smtClean="0"/>
              <a:t>2. </a:t>
            </a:r>
            <a:r>
              <a:rPr lang="zh-CN" altLang="en-US" sz="3200" dirty="0" smtClean="0"/>
              <a:t>门徒问耶稣说：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拉比，这人生来是瞎眼的，是谁犯了罪？是这人呢？是他父母呢？</a:t>
            </a:r>
            <a:r>
              <a:rPr lang="en-AU" sz="3200" dirty="0" smtClean="0"/>
              <a:t>” </a:t>
            </a:r>
          </a:p>
          <a:p>
            <a:pPr marL="342900" indent="-342900"/>
            <a:r>
              <a:rPr lang="en-US" altLang="zh-CN" sz="3200" dirty="0" smtClean="0"/>
              <a:t>3. </a:t>
            </a:r>
            <a:r>
              <a:rPr lang="zh-CN" altLang="en-US" sz="3200" dirty="0" smtClean="0"/>
              <a:t>耶稣回答说：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也不是这人犯了罪，也不是他父母犯了罪，是要在他身上显出　神的作为来。</a:t>
            </a:r>
            <a:r>
              <a:rPr lang="en-US" altLang="zh-CN" sz="3200" dirty="0" smtClean="0"/>
              <a:t>4. </a:t>
            </a:r>
            <a:r>
              <a:rPr lang="zh-CN" altLang="en-US" sz="3200" dirty="0" smtClean="0"/>
              <a:t>趁著白日，我们必须做那差我来者的工；黑夜将到，就没有人能做工了。</a:t>
            </a:r>
            <a:r>
              <a:rPr lang="en-US" altLang="zh-CN" sz="3200" dirty="0" smtClean="0"/>
              <a:t>5. </a:t>
            </a:r>
            <a:r>
              <a:rPr lang="zh-CN" altLang="en-US" sz="3200" dirty="0" smtClean="0"/>
              <a:t>我在世上的时候，是世上的光。</a:t>
            </a:r>
            <a:r>
              <a:rPr lang="en-AU" sz="3200" dirty="0" smtClean="0"/>
              <a:t>” </a:t>
            </a:r>
          </a:p>
          <a:p>
            <a:pPr marL="342900" indent="-342900"/>
            <a:r>
              <a:rPr lang="en-US" altLang="zh-CN" sz="3200" dirty="0" smtClean="0"/>
              <a:t>6. </a:t>
            </a:r>
            <a:r>
              <a:rPr lang="zh-CN" altLang="en-US" sz="3200" dirty="0" smtClean="0"/>
              <a:t>耶稣说了这话，就吐唾沫在地上，用唾沫和泥抹在瞎子的眼睛上， </a:t>
            </a:r>
            <a:r>
              <a:rPr lang="en-US" altLang="zh-CN" sz="3200" dirty="0" smtClean="0"/>
              <a:t>7. </a:t>
            </a:r>
            <a:r>
              <a:rPr lang="zh-CN" altLang="en-US" sz="3200" dirty="0" smtClean="0"/>
              <a:t>对他说：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你往西罗亚池子里去洗。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（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西罗亚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翻出来，就是</a:t>
            </a:r>
            <a:r>
              <a:rPr lang="en-AU" sz="3200" dirty="0" smtClean="0"/>
              <a:t>“ </a:t>
            </a:r>
            <a:r>
              <a:rPr lang="zh-CN" altLang="en-US" sz="3200" dirty="0" smtClean="0"/>
              <a:t>奉差遣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）他去一洗，回头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就看见了</a:t>
            </a:r>
            <a:r>
              <a:rPr lang="zh-CN" altLang="en-US" sz="3200" dirty="0" smtClean="0"/>
              <a:t>。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32656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zh-CN" sz="3200" dirty="0" smtClean="0"/>
              <a:t>8. </a:t>
            </a:r>
            <a:r>
              <a:rPr lang="zh-CN" altLang="en-US" sz="3200" dirty="0" smtClean="0"/>
              <a:t>他的邻舍和那素常见他是讨饭的，就说：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这不是那从前坐著讨饭的人吗？</a:t>
            </a:r>
            <a:r>
              <a:rPr lang="en-AU" sz="3200" dirty="0" smtClean="0"/>
              <a:t>” </a:t>
            </a:r>
          </a:p>
          <a:p>
            <a:pPr marL="342900" indent="-342900"/>
            <a:r>
              <a:rPr lang="en-AU" sz="3200" dirty="0" smtClean="0"/>
              <a:t>9.</a:t>
            </a:r>
            <a:r>
              <a:rPr lang="zh-CN" altLang="en-US" sz="3200" dirty="0" smtClean="0"/>
              <a:t>有人说：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是他。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又有人说：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不是，却是像他。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他自己说：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是我。</a:t>
            </a:r>
            <a:r>
              <a:rPr lang="en-AU" sz="3200" dirty="0" smtClean="0"/>
              <a:t>” </a:t>
            </a:r>
          </a:p>
          <a:p>
            <a:pPr marL="342900" indent="-342900"/>
            <a:r>
              <a:rPr lang="en-AU" sz="3200" dirty="0" smtClean="0"/>
              <a:t>10.</a:t>
            </a:r>
            <a:r>
              <a:rPr lang="zh-CN" altLang="en-US" sz="3200" dirty="0" smtClean="0"/>
              <a:t>他们对他说：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你的眼睛是怎么开的呢？</a:t>
            </a:r>
            <a:r>
              <a:rPr lang="en-AU" sz="3200" dirty="0" smtClean="0"/>
              <a:t>” </a:t>
            </a:r>
          </a:p>
          <a:p>
            <a:pPr marL="342900" indent="-342900"/>
            <a:r>
              <a:rPr lang="en-AU" sz="3200" dirty="0" smtClean="0"/>
              <a:t>11.</a:t>
            </a:r>
            <a:r>
              <a:rPr lang="zh-CN" altLang="en-US" sz="3200" dirty="0" smtClean="0"/>
              <a:t>他回答说：</a:t>
            </a:r>
            <a:r>
              <a:rPr lang="en-AU" sz="3200" dirty="0" smtClean="0"/>
              <a:t>“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有一个人名叫耶稣</a:t>
            </a:r>
            <a:r>
              <a:rPr lang="zh-CN" altLang="en-US" sz="3200" dirty="0" smtClean="0"/>
              <a:t>，他和泥抹我的眼睛，对我说</a:t>
            </a:r>
            <a:r>
              <a:rPr lang="en-AU" sz="3200" dirty="0" smtClean="0"/>
              <a:t>‘</a:t>
            </a:r>
            <a:r>
              <a:rPr lang="zh-CN" altLang="en-US" sz="3200" dirty="0" smtClean="0"/>
              <a:t>你往西罗亚池子去洗</a:t>
            </a:r>
            <a:r>
              <a:rPr lang="en-AU" sz="3200" dirty="0" smtClean="0"/>
              <a:t>’</a:t>
            </a:r>
            <a:r>
              <a:rPr lang="zh-CN" altLang="en-US" sz="3200" dirty="0" smtClean="0"/>
              <a:t>；我去一洗，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就看见了</a:t>
            </a:r>
            <a:r>
              <a:rPr lang="zh-CN" altLang="en-US" sz="3200" dirty="0" smtClean="0"/>
              <a:t>。</a:t>
            </a:r>
            <a:r>
              <a:rPr lang="en-AU" sz="3200" dirty="0" smtClean="0"/>
              <a:t>” </a:t>
            </a:r>
          </a:p>
          <a:p>
            <a:pPr marL="342900" indent="-342900"/>
            <a:r>
              <a:rPr lang="en-AU" sz="3200" dirty="0" smtClean="0"/>
              <a:t>12.</a:t>
            </a:r>
            <a:r>
              <a:rPr lang="zh-CN" altLang="en-US" sz="3200" dirty="0" smtClean="0"/>
              <a:t>他们说：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那个人在哪里？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他说：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我不知道。</a:t>
            </a:r>
            <a:r>
              <a:rPr lang="en-AU" sz="3200" dirty="0" smtClean="0"/>
              <a:t>”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32656"/>
            <a:ext cx="86409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zh-CN" sz="3200" dirty="0" smtClean="0"/>
              <a:t>13. </a:t>
            </a:r>
            <a:r>
              <a:rPr lang="zh-CN" altLang="en-US" sz="3200" dirty="0" smtClean="0"/>
              <a:t>他们把从前瞎眼的人带到法利赛人那里。</a:t>
            </a:r>
            <a:endParaRPr lang="en-US" altLang="zh-CN" sz="3200" dirty="0" smtClean="0"/>
          </a:p>
          <a:p>
            <a:pPr marL="342900" indent="-342900"/>
            <a:r>
              <a:rPr lang="en-US" sz="3200" dirty="0" smtClean="0"/>
              <a:t>14.</a:t>
            </a:r>
            <a:r>
              <a:rPr lang="zh-CN" altLang="en-US" sz="3200" dirty="0" smtClean="0"/>
              <a:t>耶稣和泥开他眼睛的日子是安息日。</a:t>
            </a:r>
            <a:endParaRPr lang="en-US" altLang="zh-CN" sz="3200" dirty="0" smtClean="0"/>
          </a:p>
          <a:p>
            <a:pPr marL="342900" indent="-342900"/>
            <a:r>
              <a:rPr lang="en-US" sz="3200" dirty="0" smtClean="0"/>
              <a:t>15.</a:t>
            </a:r>
            <a:r>
              <a:rPr lang="zh-CN" altLang="en-US" sz="3200" dirty="0" smtClean="0"/>
              <a:t>法利赛人也问他是怎么得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看见</a:t>
            </a:r>
            <a:r>
              <a:rPr lang="zh-CN" altLang="en-US" sz="3200" dirty="0" smtClean="0"/>
              <a:t>的。瞎子对他们说：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他把泥抹在我的眼睛上，我去一洗，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就看见了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marL="342900" indent="-342900"/>
            <a:r>
              <a:rPr lang="en-US" sz="3200" dirty="0" smtClean="0"/>
              <a:t>16.</a:t>
            </a:r>
            <a:r>
              <a:rPr lang="zh-CN" altLang="en-US" sz="3200" dirty="0" smtClean="0"/>
              <a:t>法利赛人中有的说：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这个人不是从　神来的，因为他不守安息日。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又有人说：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一个罪人怎能行这样的神迹呢？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他们就起了纷争。</a:t>
            </a:r>
            <a:endParaRPr lang="en-US" altLang="zh-CN" sz="3200" dirty="0" smtClean="0"/>
          </a:p>
          <a:p>
            <a:pPr marL="342900" indent="-342900"/>
            <a:r>
              <a:rPr lang="en-US" altLang="zh-CN" sz="3200" dirty="0" smtClean="0"/>
              <a:t>17.</a:t>
            </a:r>
            <a:r>
              <a:rPr lang="zh-CN" altLang="en-US" sz="3200" dirty="0" smtClean="0"/>
              <a:t>他们又对瞎子说：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他既然开了你的眼睛，你说他是怎样的人呢？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他说：</a:t>
            </a:r>
            <a:r>
              <a:rPr lang="en-AU" sz="3200" dirty="0" smtClean="0"/>
              <a:t>“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是个先知</a:t>
            </a:r>
            <a:r>
              <a:rPr lang="zh-CN" altLang="en-US" sz="3200" dirty="0" smtClean="0"/>
              <a:t>。</a:t>
            </a:r>
            <a:r>
              <a:rPr lang="en-AU" sz="3200" dirty="0" smtClean="0"/>
              <a:t>”</a:t>
            </a:r>
            <a:r>
              <a:rPr lang="zh-CN" altLang="en-US" sz="3200" dirty="0" smtClean="0"/>
              <a:t> </a:t>
            </a:r>
            <a:endParaRPr lang="en-US" altLang="zh-CN" sz="3200" dirty="0" smtClean="0"/>
          </a:p>
          <a:p>
            <a:pPr marL="342900" indent="-342900"/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32656"/>
            <a:ext cx="864096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zh-CN" sz="3200" dirty="0" smtClean="0"/>
              <a:t>18. </a:t>
            </a:r>
            <a:r>
              <a:rPr lang="zh-CN" altLang="en-US" sz="3200" dirty="0" smtClean="0"/>
              <a:t>犹太人不信他从前是瞎眼，后来能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看见</a:t>
            </a:r>
            <a:r>
              <a:rPr lang="zh-CN" altLang="en-US" sz="3200" dirty="0" smtClean="0"/>
              <a:t>的，等到叫了他的父母来，</a:t>
            </a:r>
            <a:r>
              <a:rPr lang="en-US" altLang="zh-CN" sz="3200" dirty="0" smtClean="0"/>
              <a:t>19.</a:t>
            </a:r>
            <a:r>
              <a:rPr lang="zh-CN" altLang="en-US" sz="3200" dirty="0" smtClean="0"/>
              <a:t>问他们说：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这是你们的儿子吗？你们说他生来是瞎眼的，如今怎么能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看见</a:t>
            </a:r>
            <a:r>
              <a:rPr lang="zh-CN" altLang="en-US" sz="3200" dirty="0" smtClean="0"/>
              <a:t>了呢？</a:t>
            </a:r>
            <a:r>
              <a:rPr lang="en-AU" sz="3200" dirty="0" smtClean="0"/>
              <a:t>” </a:t>
            </a:r>
          </a:p>
          <a:p>
            <a:pPr marL="342900" indent="-342900"/>
            <a:r>
              <a:rPr lang="en-US" altLang="zh-CN" sz="3200" dirty="0" smtClean="0"/>
              <a:t>20.</a:t>
            </a:r>
            <a:r>
              <a:rPr lang="zh-CN" altLang="en-US" sz="3200" dirty="0" smtClean="0"/>
              <a:t>他父母回答说：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他是我们的儿子，生来就瞎眼，这是我们知道的。</a:t>
            </a:r>
            <a:r>
              <a:rPr lang="en-US" altLang="zh-CN" sz="3200" dirty="0" smtClean="0"/>
              <a:t>21.</a:t>
            </a:r>
            <a:r>
              <a:rPr lang="zh-CN" altLang="en-US" sz="3200" dirty="0" smtClean="0"/>
              <a:t>至于他如今怎么能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看见</a:t>
            </a:r>
            <a:r>
              <a:rPr lang="zh-CN" altLang="en-US" sz="3200" dirty="0" smtClean="0"/>
              <a:t>，我们却不知道；是谁开了他的眼睛，我们也不知道。他已经成了人，你们问他吧！他自己必能说。</a:t>
            </a:r>
            <a:r>
              <a:rPr lang="en-AU" sz="3200" dirty="0" smtClean="0"/>
              <a:t>” </a:t>
            </a:r>
          </a:p>
          <a:p>
            <a:pPr marL="342900" indent="-342900"/>
            <a:r>
              <a:rPr lang="en-US" altLang="zh-CN" sz="3200" dirty="0" smtClean="0"/>
              <a:t>22.</a:t>
            </a:r>
            <a:r>
              <a:rPr lang="zh-CN" altLang="en-US" sz="3200" dirty="0" smtClean="0"/>
              <a:t>他父母说这话，是怕犹太人，因为犹太人已经商议定了，若有认耶稣是基督的，要把他赶出会堂。</a:t>
            </a:r>
            <a:r>
              <a:rPr lang="en-US" altLang="zh-CN" sz="3200" dirty="0" smtClean="0"/>
              <a:t>23. </a:t>
            </a:r>
            <a:r>
              <a:rPr lang="zh-CN" altLang="en-US" sz="3200" dirty="0" smtClean="0"/>
              <a:t>因此他父母说：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他已经成了人，你们问他吧！</a:t>
            </a:r>
            <a:r>
              <a:rPr lang="en-AU" sz="3200" dirty="0" smtClean="0"/>
              <a:t>”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32656"/>
            <a:ext cx="889248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24. </a:t>
            </a:r>
            <a:r>
              <a:rPr lang="zh-CN" altLang="en-US" sz="3200" dirty="0" smtClean="0"/>
              <a:t>所以法利赛人第二次叫了那从前瞎眼的人来，对他说：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你该将荣耀归给　神，我们知道这人是个罪人。</a:t>
            </a:r>
            <a:r>
              <a:rPr lang="en-AU" sz="3200" dirty="0" smtClean="0"/>
              <a:t>” </a:t>
            </a:r>
          </a:p>
          <a:p>
            <a:r>
              <a:rPr lang="en-US" altLang="zh-CN" sz="3200" dirty="0" smtClean="0"/>
              <a:t>25. </a:t>
            </a:r>
            <a:r>
              <a:rPr lang="zh-CN" altLang="en-US" sz="3200" dirty="0" smtClean="0"/>
              <a:t>他说：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他是个罪人不是，我不知道；有一件事我知道：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从前我是眼瞎的，如今能看见了</a:t>
            </a:r>
            <a:r>
              <a:rPr lang="zh-CN" altLang="en-US" sz="3200" dirty="0" smtClean="0"/>
              <a:t>！</a:t>
            </a:r>
            <a:r>
              <a:rPr lang="en-AU" sz="3200" dirty="0" smtClean="0"/>
              <a:t>” </a:t>
            </a:r>
          </a:p>
          <a:p>
            <a:r>
              <a:rPr lang="en-US" altLang="zh-CN" sz="3200" dirty="0" smtClean="0"/>
              <a:t>26. </a:t>
            </a:r>
            <a:r>
              <a:rPr lang="zh-CN" altLang="en-US" sz="3200" dirty="0" smtClean="0"/>
              <a:t>他们就问他说：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他向你做甚么？是怎么开了你的眼睛呢？</a:t>
            </a:r>
            <a:r>
              <a:rPr lang="en-AU" sz="3200" dirty="0" smtClean="0"/>
              <a:t>” </a:t>
            </a:r>
          </a:p>
          <a:p>
            <a:r>
              <a:rPr lang="en-US" sz="3200" dirty="0" smtClean="0"/>
              <a:t>27.</a:t>
            </a:r>
            <a:r>
              <a:rPr lang="zh-CN" altLang="en-US" sz="3200" dirty="0" smtClean="0"/>
              <a:t>他回答说：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我方才告诉你们，你们不听，为甚么又要听呢？莫非你们也要作他的门徒吗？</a:t>
            </a:r>
            <a:r>
              <a:rPr lang="en-AU" sz="3200" dirty="0" smtClean="0"/>
              <a:t>” </a:t>
            </a:r>
          </a:p>
          <a:p>
            <a:r>
              <a:rPr lang="en-US" sz="3200" dirty="0" smtClean="0"/>
              <a:t>28.</a:t>
            </a:r>
            <a:r>
              <a:rPr lang="zh-CN" altLang="en-US" sz="3200" dirty="0" smtClean="0"/>
              <a:t>他们就骂他说：</a:t>
            </a:r>
            <a:r>
              <a:rPr lang="en-AU" sz="3200" dirty="0" smtClean="0"/>
              <a:t>“</a:t>
            </a:r>
            <a:r>
              <a:rPr lang="zh-CN" altLang="en-US" sz="3200" dirty="0" smtClean="0"/>
              <a:t>你是他的门徒，我们是摩西的门徒！</a:t>
            </a:r>
            <a:r>
              <a:rPr lang="en-US" sz="3200" dirty="0" smtClean="0"/>
              <a:t>29.</a:t>
            </a:r>
            <a:r>
              <a:rPr lang="zh-CN" altLang="en-US" sz="3200" dirty="0" smtClean="0"/>
              <a:t>神对摩西说话，是我们知道的；只是这个人，我们不知道他从哪里来。</a:t>
            </a:r>
            <a:r>
              <a:rPr lang="en-AU" sz="3200" dirty="0" smtClean="0"/>
              <a:t>” </a:t>
            </a:r>
          </a:p>
          <a:p>
            <a:endParaRPr lang="en-US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32656"/>
            <a:ext cx="8892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ea"/>
              </a:rPr>
              <a:t>30.</a:t>
            </a:r>
            <a:r>
              <a:rPr lang="zh-CN" altLang="en-US" sz="3200" dirty="0" smtClean="0">
                <a:latin typeface="+mn-ea"/>
              </a:rPr>
              <a:t>那人回答说：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dirty="0" smtClean="0">
                <a:latin typeface="+mn-ea"/>
              </a:rPr>
              <a:t>他开了我的眼睛，你们竟不知道他从哪里来，这真是奇怪！ </a:t>
            </a:r>
            <a:r>
              <a:rPr lang="en-US" altLang="zh-CN" sz="3200" dirty="0" smtClean="0">
                <a:latin typeface="+mn-ea"/>
              </a:rPr>
              <a:t>31.</a:t>
            </a:r>
            <a:r>
              <a:rPr lang="zh-CN" altLang="en-US" sz="3200" dirty="0" smtClean="0">
                <a:latin typeface="+mn-ea"/>
              </a:rPr>
              <a:t>我们知道　神不听罪人，惟有敬奉　神、遵行他旨意的，　神才听他。 </a:t>
            </a:r>
            <a:r>
              <a:rPr lang="en-US" altLang="zh-CN" sz="3200" dirty="0" smtClean="0">
                <a:latin typeface="+mn-ea"/>
              </a:rPr>
              <a:t>32.</a:t>
            </a:r>
            <a:r>
              <a:rPr lang="zh-CN" altLang="en-US" sz="3200" dirty="0" smtClean="0">
                <a:latin typeface="+mn-ea"/>
              </a:rPr>
              <a:t>从创世以来，未曾听见有人把生来是瞎子的眼睛开了。 </a:t>
            </a:r>
            <a:r>
              <a:rPr lang="en-US" altLang="zh-CN" sz="3200" dirty="0" smtClean="0">
                <a:latin typeface="+mn-ea"/>
              </a:rPr>
              <a:t>33.</a:t>
            </a:r>
            <a:r>
              <a:rPr lang="zh-CN" altLang="en-US" sz="3200" dirty="0" smtClean="0">
                <a:latin typeface="+mn-ea"/>
              </a:rPr>
              <a:t>这人若不是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从　神来的</a:t>
            </a:r>
            <a:r>
              <a:rPr lang="zh-CN" altLang="en-US" sz="3200" dirty="0" smtClean="0">
                <a:latin typeface="+mn-ea"/>
              </a:rPr>
              <a:t>，甚么也不能做。</a:t>
            </a:r>
            <a:r>
              <a:rPr lang="en-AU" sz="3200" dirty="0" smtClean="0">
                <a:latin typeface="+mn-ea"/>
              </a:rPr>
              <a:t>” </a:t>
            </a:r>
          </a:p>
          <a:p>
            <a:r>
              <a:rPr lang="en-US" altLang="zh-CN" sz="3200" dirty="0" smtClean="0">
                <a:latin typeface="+mn-ea"/>
              </a:rPr>
              <a:t>34.</a:t>
            </a:r>
            <a:r>
              <a:rPr lang="zh-CN" altLang="en-US" sz="3200" dirty="0" smtClean="0">
                <a:latin typeface="+mn-ea"/>
              </a:rPr>
              <a:t>他们回答说：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dirty="0" smtClean="0">
                <a:latin typeface="+mn-ea"/>
              </a:rPr>
              <a:t>你全然生在罪孽中，还要教训我们吗？</a:t>
            </a:r>
            <a:r>
              <a:rPr lang="en-AU" sz="3200" dirty="0" smtClean="0">
                <a:latin typeface="+mn-ea"/>
              </a:rPr>
              <a:t>”</a:t>
            </a:r>
            <a:r>
              <a:rPr lang="zh-CN" altLang="en-US" sz="3200" dirty="0" smtClean="0">
                <a:latin typeface="+mn-ea"/>
              </a:rPr>
              <a:t>于是把他赶出去了。 </a:t>
            </a:r>
            <a:endParaRPr lang="en-US" altLang="zh-CN" sz="3200" dirty="0" smtClean="0">
              <a:latin typeface="+mn-ea"/>
            </a:endParaRP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0"/>
            <a:ext cx="889248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ea"/>
              </a:rPr>
              <a:t>35.</a:t>
            </a:r>
            <a:r>
              <a:rPr lang="zh-CN" altLang="en-US" sz="3200" dirty="0" smtClean="0">
                <a:latin typeface="+mn-ea"/>
              </a:rPr>
              <a:t>耶稣听说他们把他赶出去，后来遇见他，就说：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dirty="0" smtClean="0">
                <a:latin typeface="+mn-ea"/>
              </a:rPr>
              <a:t>你信　神的儿子吗？</a:t>
            </a:r>
            <a:r>
              <a:rPr lang="en-AU" sz="3200" dirty="0" smtClean="0">
                <a:latin typeface="+mn-ea"/>
              </a:rPr>
              <a:t>” </a:t>
            </a:r>
          </a:p>
          <a:p>
            <a:r>
              <a:rPr lang="en-AU" sz="3200" dirty="0" smtClean="0">
                <a:latin typeface="+mn-ea"/>
              </a:rPr>
              <a:t>36.</a:t>
            </a:r>
            <a:r>
              <a:rPr lang="zh-CN" altLang="en-US" sz="3200" dirty="0" smtClean="0">
                <a:latin typeface="+mn-ea"/>
              </a:rPr>
              <a:t>他回答说：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dirty="0" smtClean="0">
                <a:latin typeface="+mn-ea"/>
              </a:rPr>
              <a:t>主啊，谁是　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神的儿子</a:t>
            </a:r>
            <a:r>
              <a:rPr lang="zh-CN" altLang="en-US" sz="3200" dirty="0" smtClean="0">
                <a:latin typeface="+mn-ea"/>
              </a:rPr>
              <a:t>，叫我信他呢？</a:t>
            </a:r>
            <a:r>
              <a:rPr lang="en-AU" sz="3200" dirty="0" smtClean="0">
                <a:latin typeface="+mn-ea"/>
              </a:rPr>
              <a:t>” </a:t>
            </a:r>
          </a:p>
          <a:p>
            <a:r>
              <a:rPr lang="en-AU" sz="3200" dirty="0" smtClean="0">
                <a:latin typeface="+mn-ea"/>
              </a:rPr>
              <a:t>37.</a:t>
            </a:r>
            <a:r>
              <a:rPr lang="zh-CN" altLang="en-US" sz="3200" dirty="0" smtClean="0">
                <a:latin typeface="+mn-ea"/>
              </a:rPr>
              <a:t>耶稣说：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dirty="0" smtClean="0">
                <a:latin typeface="+mn-ea"/>
              </a:rPr>
              <a:t>你已经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看见</a:t>
            </a:r>
            <a:r>
              <a:rPr lang="zh-CN" altLang="en-US" sz="3200" dirty="0" smtClean="0">
                <a:latin typeface="+mn-ea"/>
              </a:rPr>
              <a:t>他，现在和你说话的就是他。</a:t>
            </a:r>
            <a:r>
              <a:rPr lang="en-AU" sz="3200" dirty="0" smtClean="0">
                <a:latin typeface="+mn-ea"/>
              </a:rPr>
              <a:t>” </a:t>
            </a:r>
          </a:p>
          <a:p>
            <a:r>
              <a:rPr lang="en-AU" sz="3200" dirty="0" smtClean="0">
                <a:latin typeface="+mn-ea"/>
              </a:rPr>
              <a:t>38.</a:t>
            </a:r>
            <a:r>
              <a:rPr lang="zh-CN" altLang="en-US" sz="3200" dirty="0" smtClean="0">
                <a:latin typeface="+mn-ea"/>
              </a:rPr>
              <a:t>他说：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dirty="0" smtClean="0">
                <a:latin typeface="+mn-ea"/>
              </a:rPr>
              <a:t>主啊，我信！</a:t>
            </a:r>
            <a:r>
              <a:rPr lang="en-AU" sz="3200" dirty="0" smtClean="0">
                <a:latin typeface="+mn-ea"/>
              </a:rPr>
              <a:t>”</a:t>
            </a:r>
            <a:r>
              <a:rPr lang="zh-CN" altLang="en-US" sz="3200" dirty="0" smtClean="0">
                <a:latin typeface="+mn-ea"/>
              </a:rPr>
              <a:t>就拜耶稣。 </a:t>
            </a:r>
            <a:endParaRPr lang="en-US" altLang="zh-CN" sz="3200" dirty="0" smtClean="0">
              <a:latin typeface="+mn-ea"/>
            </a:endParaRPr>
          </a:p>
          <a:p>
            <a:r>
              <a:rPr lang="en-US" sz="3200" dirty="0" smtClean="0">
                <a:latin typeface="+mn-ea"/>
              </a:rPr>
              <a:t>39.</a:t>
            </a:r>
            <a:r>
              <a:rPr lang="zh-CN" altLang="en-US" sz="3200" dirty="0" smtClean="0">
                <a:latin typeface="+mn-ea"/>
              </a:rPr>
              <a:t>耶稣说：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我为审判到这世上来，叫不能看见的，可以看见；能看见的，反瞎了眼</a:t>
            </a:r>
            <a:r>
              <a:rPr lang="zh-CN" altLang="en-US" sz="3200" b="1" dirty="0" smtClean="0">
                <a:latin typeface="+mn-ea"/>
              </a:rPr>
              <a:t>。</a:t>
            </a:r>
            <a:r>
              <a:rPr lang="en-AU" sz="3200" dirty="0" smtClean="0">
                <a:latin typeface="+mn-ea"/>
              </a:rPr>
              <a:t>” </a:t>
            </a:r>
          </a:p>
          <a:p>
            <a:r>
              <a:rPr lang="en-AU" sz="3200" dirty="0" smtClean="0">
                <a:latin typeface="+mn-ea"/>
              </a:rPr>
              <a:t>40.</a:t>
            </a:r>
            <a:r>
              <a:rPr lang="zh-CN" altLang="en-US" sz="3200" dirty="0" smtClean="0">
                <a:latin typeface="+mn-ea"/>
              </a:rPr>
              <a:t>同他在那里的法利赛人听见这话，就说：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dirty="0" smtClean="0">
                <a:latin typeface="+mn-ea"/>
              </a:rPr>
              <a:t>难道我们也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瞎了眼</a:t>
            </a:r>
            <a:r>
              <a:rPr lang="zh-CN" altLang="en-US" sz="3200" dirty="0" smtClean="0">
                <a:latin typeface="+mn-ea"/>
              </a:rPr>
              <a:t>吗？</a:t>
            </a:r>
            <a:r>
              <a:rPr lang="en-AU" sz="3200" dirty="0" smtClean="0">
                <a:latin typeface="+mn-ea"/>
              </a:rPr>
              <a:t>” </a:t>
            </a:r>
          </a:p>
          <a:p>
            <a:r>
              <a:rPr lang="en-AU" sz="3200" dirty="0" smtClean="0">
                <a:latin typeface="+mn-ea"/>
              </a:rPr>
              <a:t>41.</a:t>
            </a:r>
            <a:r>
              <a:rPr lang="zh-CN" altLang="en-US" sz="3200" dirty="0" smtClean="0">
                <a:latin typeface="+mn-ea"/>
              </a:rPr>
              <a:t>耶稣对他们说：</a:t>
            </a:r>
            <a:r>
              <a:rPr lang="en-AU" sz="3200" dirty="0" smtClean="0">
                <a:latin typeface="+mn-ea"/>
              </a:rPr>
              <a:t>“</a:t>
            </a:r>
            <a:r>
              <a:rPr lang="zh-CN" altLang="en-US" sz="3200" dirty="0" smtClean="0">
                <a:latin typeface="+mn-ea"/>
              </a:rPr>
              <a:t>你们若瞎了眼，就没有罪了；但如今你们说：</a:t>
            </a:r>
            <a:r>
              <a:rPr lang="en-AU" sz="3200" dirty="0" smtClean="0">
                <a:latin typeface="+mn-ea"/>
              </a:rPr>
              <a:t>‘</a:t>
            </a:r>
            <a:r>
              <a:rPr lang="zh-CN" altLang="en-US" sz="3200" b="1" dirty="0" smtClean="0">
                <a:latin typeface="SimHei" pitchFamily="49" charset="-122"/>
                <a:ea typeface="SimHei" pitchFamily="49" charset="-122"/>
              </a:rPr>
              <a:t>我们能看见</a:t>
            </a:r>
            <a:r>
              <a:rPr lang="zh-CN" altLang="en-US" sz="3200" dirty="0" smtClean="0">
                <a:latin typeface="+mn-ea"/>
              </a:rPr>
              <a:t>，</a:t>
            </a:r>
            <a:r>
              <a:rPr lang="en-AU" sz="3200" dirty="0" smtClean="0">
                <a:latin typeface="+mn-ea"/>
              </a:rPr>
              <a:t>’</a:t>
            </a:r>
            <a:r>
              <a:rPr lang="zh-CN" altLang="en-US" sz="3200" dirty="0" smtClean="0">
                <a:latin typeface="+mn-ea"/>
              </a:rPr>
              <a:t>所以你们的罪还在。 </a:t>
            </a:r>
            <a:r>
              <a:rPr lang="en-US" sz="3200" dirty="0" smtClean="0">
                <a:latin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1844</Words>
  <Application>Microsoft Office PowerPoint</Application>
  <PresentationFormat>On-screen Show (4:3)</PresentationFormat>
  <Paragraphs>124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看见却看不见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耶稣是世界的光</vt:lpstr>
      <vt:lpstr>光使瞎子看见</vt:lpstr>
      <vt:lpstr>光并不是要来审判，但却带来审判</vt:lpstr>
      <vt:lpstr>对光的反应</vt:lpstr>
      <vt:lpstr>Slide 14</vt:lpstr>
      <vt:lpstr>Slide 15</vt:lpstr>
      <vt:lpstr>对光的反应</vt:lpstr>
      <vt:lpstr>Slide 17</vt:lpstr>
      <vt:lpstr>马太福音25:31-45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ＫｉａＴｅｃｋ</dc:creator>
  <cp:lastModifiedBy>CCCB-SLC</cp:lastModifiedBy>
  <cp:revision>155</cp:revision>
  <dcterms:created xsi:type="dcterms:W3CDTF">2014-01-18T02:06:02Z</dcterms:created>
  <dcterms:modified xsi:type="dcterms:W3CDTF">2014-06-29T00:42:46Z</dcterms:modified>
</cp:coreProperties>
</file>