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1"/>
  </p:notesMasterIdLst>
  <p:sldIdLst>
    <p:sldId id="256" r:id="rId2"/>
    <p:sldId id="261" r:id="rId3"/>
    <p:sldId id="257" r:id="rId4"/>
    <p:sldId id="258" r:id="rId5"/>
    <p:sldId id="259" r:id="rId6"/>
    <p:sldId id="260" r:id="rId7"/>
    <p:sldId id="264" r:id="rId8"/>
    <p:sldId id="268" r:id="rId9"/>
    <p:sldId id="269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un" initials="Y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912" autoAdjust="0"/>
    <p:restoredTop sz="90299" autoAdjust="0"/>
  </p:normalViewPr>
  <p:slideViewPr>
    <p:cSldViewPr>
      <p:cViewPr>
        <p:scale>
          <a:sx n="50" d="100"/>
          <a:sy n="50" d="100"/>
        </p:scale>
        <p:origin x="-2165" y="-643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68E74-A8EA-42C8-8DB8-67F594767E27}" type="datetimeFigureOut">
              <a:rPr lang="en-US" smtClean="0"/>
              <a:pPr/>
              <a:t>6/15/2014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23E8A-FD3E-42D3-AEAD-E5B0BB17D63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8461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23E8A-FD3E-42D3-AEAD-E5B0BB17D63C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上帝对摩西说： “你为什么向我哀求呢？”</a:t>
            </a:r>
            <a:r>
              <a:rPr lang="zh-CN" altLang="en-US" baseline="0" dirty="0" smtClean="0"/>
              <a:t> 如果没有这一句经文，整个故事描述的过程很连贯。</a:t>
            </a:r>
            <a:endParaRPr lang="en-US" altLang="zh-CN" baseline="0" dirty="0" smtClean="0"/>
          </a:p>
          <a:p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但法老心刚硬，看以色列人好像迷路了</a:t>
            </a:r>
            <a:r>
              <a:rPr lang="en-US" altLang="zh-CN" dirty="0" smtClean="0"/>
              <a:t>:</a:t>
            </a:r>
            <a:r>
              <a:rPr lang="en-US" altLang="zh-CN" baseline="0" dirty="0" smtClean="0"/>
              <a:t> </a:t>
            </a:r>
            <a:r>
              <a:rPr lang="zh-CN" altLang="en-US" dirty="0" smtClean="0"/>
              <a:t>绕了一圈走到了海边，就追上了以色列人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百姓就很害怕，哀求神、埋怨摩西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摩西安慰百姓：不要惧怕、看耶和华的救恩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耶和华吩咐摩西如何做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 smtClean="0"/>
          </a:p>
          <a:p>
            <a:r>
              <a:rPr lang="zh-CN" altLang="en-US" dirty="0" smtClean="0"/>
              <a:t>这个时候摩西求上帝，也是非常合情理的事？</a:t>
            </a:r>
            <a:r>
              <a:rPr lang="zh-CN" altLang="en-US" baseline="0" dirty="0" smtClean="0"/>
              <a:t> </a:t>
            </a:r>
            <a:r>
              <a:rPr lang="zh-CN" altLang="en-US" dirty="0" smtClean="0"/>
              <a:t>为什么好像上帝在责备摩西：不应该向他哀求。或者上帝也有点着急了：现在不是求我的时候，是行动的时候？</a:t>
            </a: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23E8A-FD3E-42D3-AEAD-E5B0BB17D63C}" type="slidenum">
              <a:rPr lang="en-AU" smtClean="0"/>
              <a:pPr/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="0" dirty="0" smtClean="0"/>
              <a:t>摩西有一个心刚硬的敌人：法老。神使他心里刚硬，是任凭他心里刚硬的意思。 法老的心本就刚硬，在出埃及记，“</a:t>
            </a:r>
            <a:r>
              <a:rPr lang="zh-TW" alt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法老心</a:t>
            </a:r>
            <a:r>
              <a:rPr lang="zh-CN" alt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里</a:t>
            </a:r>
            <a:r>
              <a:rPr lang="zh-TW" alt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剛硬</a:t>
            </a:r>
            <a:r>
              <a:rPr lang="zh-CN" alt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”与 “</a:t>
            </a:r>
            <a:r>
              <a:rPr lang="zh-CN" altLang="en-US" b="0" dirty="0" smtClean="0"/>
              <a:t>神使</a:t>
            </a:r>
            <a:r>
              <a:rPr lang="en-US" altLang="zh-CN" b="0" dirty="0" smtClean="0"/>
              <a:t>/</a:t>
            </a:r>
            <a:r>
              <a:rPr lang="zh-CN" altLang="en-US" b="0" dirty="0" smtClean="0"/>
              <a:t>任凭他心里刚硬” 是常常交叉出现的。对于心里没有耶和华的人，心归根结底是刚硬的，也许外面软，最里面是硬的。这最硬的部分，没有人不同。 对法老来说，这最硬的部分，可能是他的面子，“</a:t>
            </a:r>
            <a:r>
              <a:rPr lang="zh-CN" altLang="en-US" dirty="0" smtClean="0">
                <a:solidFill>
                  <a:srgbClr val="FF0000"/>
                </a:solidFill>
              </a:rPr>
              <a:t>因为以色列人是昂然无惧地出埃及</a:t>
            </a:r>
            <a:r>
              <a:rPr lang="zh-CN" altLang="en-US" b="0" dirty="0" smtClean="0"/>
              <a:t>”。</a:t>
            </a:r>
            <a:endParaRPr lang="en-US" altLang="zh-CN" b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b="0" dirty="0" smtClean="0"/>
          </a:p>
          <a:p>
            <a:r>
              <a:rPr lang="zh-CN" altLang="en-US" dirty="0" smtClean="0"/>
              <a:t>以色列人不是胆战心惊地、更不是感激涕零地。曾经的奴隶，现在如此大摇大摆地离开，法老咽不下这口气。这样就算了，以后来让我怎么做王，我这队伍以后还怎么带？ 可能还有经济角度的考虑，上百万的免费劳工就没有了。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如果说，法老的心硬是因为不认识神，他觉得自己是王。对于我们认识神的人，如果心里没有他作王的宝座，也会心硬。以色列人最爱戴的王，也许是旧约圣经人物中最合神心意的人之一，大卫王，也曾经有心硬的时候。 （撒下</a:t>
            </a:r>
            <a:r>
              <a:rPr lang="en-US" altLang="zh-CN" dirty="0" smtClean="0"/>
              <a:t>11</a:t>
            </a:r>
            <a:r>
              <a:rPr lang="zh-CN" altLang="en-US" dirty="0" smtClean="0"/>
              <a:t>） 看见拔士巴动心，设计把她丈夫害死。 那时大卫王位最稳固的时候，上帝应许永远的国位， 东征西讨。她丈夫是个赫人，不是以色列人。 不知道那段时间，大卫如何跟神祷告，也许是没有提。有些事情，想自己决定，就不提。 大卫的优点，他自己不提，但别人提出来的时候不会一意孤行，不会恼羞成怒</a:t>
            </a:r>
            <a:r>
              <a:rPr lang="zh-CN" altLang="en-US" baseline="0" dirty="0" smtClean="0"/>
              <a:t> 。拿单斥责他的时候，“我得罪耶和华了”。</a:t>
            </a:r>
            <a:r>
              <a:rPr lang="zh-CN" altLang="en-US" dirty="0" smtClean="0"/>
              <a:t>  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如果是不是 认识神，是截然不同的。如果法老象 大卫一点，就不会穷追不舍。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23E8A-FD3E-42D3-AEAD-E5B0BB17D63C}" type="slidenum">
              <a:rPr lang="en-AU" smtClean="0"/>
              <a:pPr/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以色列人是认识神的，所以以色列人是不是心很软？ 对埃及人心很软，不忘旧情，遇到困难就想 回埃及了。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对上帝怎么样？</a:t>
            </a:r>
            <a:r>
              <a:rPr lang="en-US" altLang="zh-CN" baseline="0" dirty="0" smtClean="0"/>
              <a:t> </a:t>
            </a:r>
            <a:r>
              <a:rPr lang="zh-CN" altLang="en-US" baseline="0" dirty="0" smtClean="0"/>
              <a:t>我</a:t>
            </a:r>
            <a:r>
              <a:rPr lang="zh-CN" altLang="en-US" dirty="0" smtClean="0"/>
              <a:t>觉得以色列人对上帝“</a:t>
            </a:r>
            <a:r>
              <a:rPr lang="zh-CN" altLang="en-US" b="1" dirty="0" smtClean="0"/>
              <a:t>还可以</a:t>
            </a:r>
            <a:r>
              <a:rPr lang="zh-CN" altLang="en-US" dirty="0" smtClean="0"/>
              <a:t>” 。觉得他们的抱怨是可以理解的。埃及人就在眼前，能不抱怨吗？ 在旷野，总是吃马拉，一个味道；没有水喝；脚下的地什么都不能种。而且他们要抱怨就抱怨好了。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后来慢慢明白，其实这样的抱怨让摩西，让上帝都很伤心。 上帝把 他与以色列人的关系，比喻成丈夫和妻子。耶稣也说他是新郎，我们是新娘。 这就相当于妻子对丈夫说，我当时想法很简单，就跟你出来了。想不到是担惊受怕，天天吃一道菜，东奔西走，没有地没有房子。 丈夫说，不要怕，这些都会有。 妻子说：我现在就要！！ 很伤心啊，相信现实要比相信爱情多一点， 相信处境要比相信上帝多一点。</a:t>
            </a:r>
            <a:r>
              <a:rPr lang="zh-CN" altLang="en-US" b="1" dirty="0" smtClean="0"/>
              <a:t>以色人心里有神，但是不是丈夫，是阿姨。 </a:t>
            </a:r>
            <a:endParaRPr lang="en-US" altLang="zh-CN" b="1" dirty="0" smtClean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23E8A-FD3E-42D3-AEAD-E5B0BB17D63C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baseline="0" dirty="0" smtClean="0"/>
              <a:t>摩西没有跟百姓</a:t>
            </a:r>
            <a:r>
              <a:rPr lang="zh-CN" altLang="en-US" baseline="0" smtClean="0"/>
              <a:t>吵架，</a:t>
            </a:r>
            <a:r>
              <a:rPr lang="zh-CN" altLang="en-US" baseline="0" dirty="0" smtClean="0"/>
              <a:t>而是安慰百姓。</a:t>
            </a:r>
            <a:endParaRPr lang="en-US" altLang="zh-CN" baseline="0" dirty="0" smtClean="0"/>
          </a:p>
          <a:p>
            <a:endParaRPr lang="en-US" altLang="zh-CN" baseline="0" dirty="0" smtClean="0"/>
          </a:p>
          <a:p>
            <a:r>
              <a:rPr lang="zh-CN" altLang="en-US" dirty="0" smtClean="0"/>
              <a:t>圣经没有记载百姓之后的反应。 但是我看到这段经文，觉得很大的安慰：因为我今天所看见的埃及人，必永远不再看见了。心里一下子明白过来，奥，原来他们是来送行的。 本来密密麻麻，不敢看。现在放下心来数一数：有多车马、多少人来送行。 是阿</a:t>
            </a:r>
            <a:r>
              <a:rPr lang="en-US" altLang="zh-CN" dirty="0" smtClean="0"/>
              <a:t>Q</a:t>
            </a:r>
            <a:r>
              <a:rPr lang="zh-CN" altLang="en-US" dirty="0" smtClean="0"/>
              <a:t>精神吗？   借用牧师的话，死就死吧。过红海也好，去见上帝也好，这份平安难道不是最宝贵的？ 否则，就是 不平安、抱怨、被救、平安，又不平安。。。这个循环，在旷野</a:t>
            </a:r>
            <a:r>
              <a:rPr lang="en-US" altLang="zh-CN" dirty="0" smtClean="0"/>
              <a:t>40</a:t>
            </a:r>
            <a:r>
              <a:rPr lang="zh-CN" altLang="en-US" dirty="0" smtClean="0"/>
              <a:t>年。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我将这些事告诉你们，是要叫你们在我里面有平安。在世上你们有苦难，但你们可以放心，我已经胜了世界。」（约十六</a:t>
            </a:r>
            <a:r>
              <a:rPr lang="en-US" altLang="zh-CN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33</a:t>
            </a:r>
            <a:r>
              <a:rPr lang="zh-CN" alt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）  </a:t>
            </a:r>
            <a:endParaRPr lang="en-US" altLang="zh-CN" dirty="0" smtClean="0"/>
          </a:p>
          <a:p>
            <a:endParaRPr lang="en-US" altLang="zh-CN" baseline="0" dirty="0" smtClean="0"/>
          </a:p>
          <a:p>
            <a:r>
              <a:rPr lang="zh-CN" altLang="en-US" dirty="0" smtClean="0"/>
              <a:t> 上帝的话，进入我们的心里，翻转我们的看法。 </a:t>
            </a:r>
            <a:r>
              <a:rPr lang="zh-CN" altLang="en-US" baseline="0" dirty="0" smtClean="0"/>
              <a:t>见证：在教会心得 安慰。 什么不是领受的呢，又什么好自夸呢？ 上帝不欠我们什么。上帝的话，是生命，但是要进入和住在我们心里。 要安静、要听。。。</a:t>
            </a:r>
            <a:endParaRPr lang="en-US" altLang="zh-CN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23E8A-FD3E-42D3-AEAD-E5B0BB17D63C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哀求</a:t>
            </a:r>
            <a:r>
              <a:rPr lang="en-US" altLang="zh-CN" dirty="0" smtClean="0"/>
              <a:t>/</a:t>
            </a:r>
            <a:r>
              <a:rPr lang="zh-CN" altLang="en-US" dirty="0" smtClean="0"/>
              <a:t>呼求 的目的： 让埃及人消失、就以色列人</a:t>
            </a:r>
            <a:endParaRPr lang="en-US" altLang="zh-CN" dirty="0" smtClean="0"/>
          </a:p>
          <a:p>
            <a:r>
              <a:rPr lang="zh-CN" altLang="en-US" dirty="0" smtClean="0"/>
              <a:t>向前走，举手伸杖　　－</a:t>
            </a:r>
            <a:r>
              <a:rPr lang="en-US" altLang="zh-CN" dirty="0" smtClean="0"/>
              <a:t>〉</a:t>
            </a:r>
            <a:r>
              <a:rPr lang="zh-CN" altLang="en-US" dirty="0" smtClean="0"/>
              <a:t>如何拯救以色列人</a:t>
            </a:r>
            <a:endParaRPr lang="en-US" altLang="zh-CN" dirty="0" smtClean="0"/>
          </a:p>
          <a:p>
            <a:r>
              <a:rPr lang="zh-CN" altLang="en-US" dirty="0" smtClean="0"/>
              <a:t>我要使埃及人的心刚硬，他们就跟着下去　－</a:t>
            </a:r>
            <a:r>
              <a:rPr lang="en-US" altLang="zh-CN" dirty="0" smtClean="0"/>
              <a:t>〉</a:t>
            </a:r>
            <a:r>
              <a:rPr lang="zh-CN" altLang="en-US" dirty="0" smtClean="0"/>
              <a:t>如何阻挡埃及人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两次提到　得荣耀，同样在第４节</a:t>
            </a:r>
            <a:endParaRPr lang="en-US" altLang="zh-CN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23E8A-FD3E-42D3-AEAD-E5B0BB17D63C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背景：以色列人拜金牛犊，上帝对摩西说：我答应你们的祖先给你们那块地，这块地我帮你们进去，我自己不跟你们去，怕我在路上就把你们灭绝。摩西求神一起去。</a:t>
            </a:r>
            <a:r>
              <a:rPr lang="en-AU" altLang="zh-CN" dirty="0" smtClean="0"/>
              <a:t>33:15</a:t>
            </a:r>
            <a:r>
              <a:rPr lang="en-AU" altLang="zh-CN" baseline="0" dirty="0" smtClean="0"/>
              <a:t> </a:t>
            </a:r>
            <a:r>
              <a:rPr lang="zh-CN" alt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你若不亲自和我同去，就不要把我们从这里领上去。</a:t>
            </a:r>
            <a:r>
              <a:rPr lang="en-US" altLang="zh-CN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33:16 </a:t>
            </a:r>
            <a:r>
              <a:rPr lang="zh-CN" alt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人在何事上得以知道我和你的百姓在你眼前蒙恩呢？岂不是因你与我们同去，使我和你的百姓与地上的万民有分别吗？　神就答应了（</a:t>
            </a:r>
            <a:r>
              <a:rPr lang="en-AU" altLang="zh-CN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v17</a:t>
            </a:r>
            <a:r>
              <a:rPr lang="zh-CN" alt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）。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神的荣耀，就是神的临在。荣耀的闪族语的字根，有重量、分量的意思。</a:t>
            </a:r>
            <a:endParaRPr lang="en-US" altLang="zh-CN" dirty="0" smtClean="0"/>
          </a:p>
          <a:p>
            <a:r>
              <a:rPr lang="zh-CN" altLang="en-US" dirty="0" smtClean="0"/>
              <a:t>埃及人（机会主义者），神的分量不够，存在感不够。看到以色列人好像迷路了，机会来了，十灾就忘了。－</a:t>
            </a:r>
            <a:r>
              <a:rPr lang="en-US" altLang="zh-CN" dirty="0" smtClean="0"/>
              <a:t>〉</a:t>
            </a:r>
            <a:r>
              <a:rPr lang="zh-CN" altLang="en-US" dirty="0" smtClean="0"/>
              <a:t>埃及人就知道我是耶和华。</a:t>
            </a:r>
            <a:endParaRPr lang="en-US" altLang="zh-CN" dirty="0" smtClean="0"/>
          </a:p>
          <a:p>
            <a:r>
              <a:rPr lang="zh-CN" altLang="en-US" dirty="0" smtClean="0"/>
              <a:t>以色列人（实用主义者），神的存在感不够。看到埃及人追上来了，就想投降，抱怨摩西。</a:t>
            </a:r>
            <a:endParaRPr lang="en-US" altLang="zh-CN" dirty="0" smtClean="0"/>
          </a:p>
          <a:p>
            <a:r>
              <a:rPr lang="zh-CN" altLang="en-US" dirty="0" smtClean="0"/>
              <a:t>所以上帝说，使法老心硬，使以色列人心里不明白。如果在他们心里，神的分量很重，存在感很强，上帝又怎会“任凭”呢？ 你心里没有就没我吧！ 自己的孩子，又怎么舍得任凭呢。 上帝赐下律法，摩西呼吁百姓律法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-〉</a:t>
            </a:r>
            <a:r>
              <a:rPr lang="zh-CN" altLang="en-US" baseline="0" dirty="0" smtClean="0"/>
              <a:t>保持存在感，知道耶和华是你们的神，守约蒙福，否则被咒诅，嘴皮都说破了。上有政策、下有对策。百姓就把这心里的存在感，拿到外面。我们有圣约、约柜、有圣殿，靠这些上帝一定与我们同在。然后拜拜巴力，入乡随俗嘛，迦南人的假神里面管生产丰收的，耶和华 是管打仗的；给上帝分分工，少管点。 跟埃及人结盟，埃及人的存在感很强。</a:t>
            </a:r>
            <a:endParaRPr lang="en-US" altLang="zh-CN" baseline="0" dirty="0" smtClean="0"/>
          </a:p>
          <a:p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23E8A-FD3E-42D3-AEAD-E5B0BB17D63C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baseline="0" dirty="0" smtClean="0"/>
              <a:t>新约时代：</a:t>
            </a:r>
            <a:r>
              <a:rPr lang="zh-CN" altLang="en-US" dirty="0" smtClean="0"/>
              <a:t>耶稣来到我们中间，为我们死。约翰福音</a:t>
            </a:r>
            <a:r>
              <a:rPr lang="en-AU" altLang="zh-CN" dirty="0" smtClean="0"/>
              <a:t>1:14</a:t>
            </a:r>
            <a:endParaRPr lang="en-US" altLang="zh-CN" dirty="0" smtClean="0"/>
          </a:p>
          <a:p>
            <a:r>
              <a:rPr lang="zh-CN" altLang="en-US" dirty="0" smtClean="0"/>
              <a:t>作为人子、真正是第一位活出 “来自神、依靠神、归于神”的生命。作为父怀中的独生神，不是一个</a:t>
            </a:r>
            <a:r>
              <a:rPr lang="en-US" altLang="zh-CN" dirty="0" smtClean="0"/>
              <a:t>2000</a:t>
            </a:r>
            <a:r>
              <a:rPr lang="zh-CN" altLang="en-US" dirty="0" smtClean="0"/>
              <a:t>年前的道德模范，不是</a:t>
            </a:r>
            <a:r>
              <a:rPr lang="en-US" altLang="zh-CN" dirty="0" smtClean="0"/>
              <a:t>2000</a:t>
            </a:r>
            <a:r>
              <a:rPr lang="zh-CN" altLang="en-US" dirty="0" smtClean="0"/>
              <a:t>年以来渐渐褪去的荣光。摩西脸上的荣光是渐渐逝去的，而且跟百姓说话的时候，用帕子遮，因为百姓不能注视。 耶稣的荣光，</a:t>
            </a:r>
            <a:r>
              <a:rPr lang="en-US" altLang="zh-CN" dirty="0" smtClean="0"/>
              <a:t>2000</a:t>
            </a:r>
            <a:r>
              <a:rPr lang="zh-CN" altLang="en-US" dirty="0" smtClean="0"/>
              <a:t>年仍在使我们心意更新而变化。</a:t>
            </a:r>
            <a:r>
              <a:rPr lang="zh-CN" altLang="en-US" baseline="0" dirty="0" smtClean="0"/>
              <a:t>真的是 </a:t>
            </a:r>
            <a:r>
              <a:rPr lang="zh-CN" altLang="en-US" dirty="0" smtClean="0"/>
              <a:t>可以坦然无惧地来到他的施恩宝座前，得怜恤、蒙恩惠、得随时地帮助。</a:t>
            </a:r>
            <a:r>
              <a:rPr lang="zh-CN" altLang="en-US" baseline="0" dirty="0" smtClean="0"/>
              <a:t>没有因为觉得不配，而去追求自己所谓配得的。 </a:t>
            </a:r>
            <a:r>
              <a:rPr lang="zh-CN" altLang="en-US" dirty="0" smtClean="0"/>
              <a:t>在耶稣的宝座前，我“自我”的存在感就不会太强。不然，得势的时候，就走向法老</a:t>
            </a:r>
            <a:r>
              <a:rPr lang="en-US" altLang="zh-CN" dirty="0" smtClean="0"/>
              <a:t>—</a:t>
            </a:r>
            <a:r>
              <a:rPr lang="zh-CN" altLang="en-US" dirty="0" smtClean="0"/>
              <a:t>骄傲；失意的时候，就向当时的百姓</a:t>
            </a:r>
            <a:r>
              <a:rPr lang="en-US" altLang="zh-CN" dirty="0" smtClean="0"/>
              <a:t>—</a:t>
            </a:r>
            <a:r>
              <a:rPr lang="zh-CN" altLang="en-US" dirty="0" smtClean="0"/>
              <a:t>惧怕、担忧。牧师、长老安慰我们，为我们祷告，上帝也怜悯我们，让我们越过难关。但更重要的是透过这些经历，看到神的临在　如同云柱和火柱，活在神的面前。不然，过了红海又如何？</a:t>
            </a:r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23E8A-FD3E-42D3-AEAD-E5B0BB17D63C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baseline="0" dirty="0" smtClean="0"/>
              <a:t>耶稣在我心中是肯定的，但是不是在中心？</a:t>
            </a:r>
            <a:endParaRPr lang="en-US" altLang="zh-CN" baseline="0" dirty="0" smtClean="0"/>
          </a:p>
          <a:p>
            <a:endParaRPr lang="en-US" altLang="zh-CN" baseline="0" dirty="0" smtClean="0"/>
          </a:p>
          <a:p>
            <a:r>
              <a:rPr lang="zh-CN" altLang="en-US" baseline="0" dirty="0" smtClean="0"/>
              <a:t>工作很忙碌。。。</a:t>
            </a:r>
            <a:endParaRPr lang="en-US" altLang="zh-CN" baseline="0" dirty="0" smtClean="0"/>
          </a:p>
          <a:p>
            <a:r>
              <a:rPr lang="zh-CN" altLang="en-US" baseline="0" dirty="0" smtClean="0"/>
              <a:t>没有思考神的话，但是也并没有觉得忘记了神。</a:t>
            </a:r>
            <a:endParaRPr lang="en-US" altLang="zh-CN" baseline="0" dirty="0" smtClean="0"/>
          </a:p>
          <a:p>
            <a:r>
              <a:rPr lang="zh-CN" altLang="en-US" baseline="0" dirty="0" smtClean="0"/>
              <a:t>但是，如果没有思考神的话，他肯定不在我生活的中心，在我心中的分量就不会重。 </a:t>
            </a:r>
            <a:endParaRPr lang="en-US" altLang="zh-CN" baseline="0" dirty="0" smtClean="0"/>
          </a:p>
          <a:p>
            <a:r>
              <a:rPr lang="zh-CN" altLang="en-US" baseline="0" dirty="0" smtClean="0"/>
              <a:t>所以跟上帝的关系，有点象以色列人跟上帝的关系：还可以。 上帝在我心中的位置，象阿姨多过 像父亲，请照顾好我的家人，身体健康，出入平安；然后我可以专心工作。 因为不喜欢</a:t>
            </a:r>
            <a:r>
              <a:rPr lang="en-US" altLang="zh-CN" baseline="0" dirty="0" smtClean="0"/>
              <a:t>panic</a:t>
            </a:r>
            <a:r>
              <a:rPr lang="zh-CN" altLang="en-US" baseline="0" dirty="0" smtClean="0"/>
              <a:t>。如果一个标书礼拜五 </a:t>
            </a:r>
            <a:r>
              <a:rPr lang="en-US" altLang="zh-CN" baseline="0" dirty="0" smtClean="0"/>
              <a:t>due</a:t>
            </a:r>
            <a:r>
              <a:rPr lang="zh-CN" altLang="en-US" baseline="0" dirty="0" smtClean="0"/>
              <a:t>，我要周四回家前就做好，这样周五找人签字，交给打印，不慌不忙。周五早上起来，心里就很“平安”，但平时更忙。 就想以色列人看到埃及人就</a:t>
            </a:r>
            <a:r>
              <a:rPr lang="en-US" altLang="zh-CN" baseline="0" dirty="0" smtClean="0"/>
              <a:t>panic</a:t>
            </a:r>
            <a:r>
              <a:rPr lang="zh-CN" altLang="en-US" baseline="0" dirty="0" smtClean="0"/>
              <a:t>，不想看见他们，拼命跑；云柱火柱在那里也看不见了，或者看见了也想，哎呀，这个云柱火柱也没什么用嘛：埃及人还是来了，工作还是那么多，还是要靠手脚快。 </a:t>
            </a:r>
            <a:endParaRPr lang="en-US" altLang="zh-CN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aseline="0" dirty="0" smtClean="0"/>
              <a:t>昨天晚上的祷告会，分享 魔鬼的诡计：让我们</a:t>
            </a:r>
            <a:r>
              <a:rPr lang="en-US" altLang="zh-CN" baseline="0" dirty="0" smtClean="0"/>
              <a:t>busy &amp; hurry.</a:t>
            </a:r>
            <a:r>
              <a:rPr lang="zh-CN" altLang="en-US" baseline="0" dirty="0" smtClean="0"/>
              <a:t>　不希望我们把耶稣放在中心。</a:t>
            </a:r>
            <a:r>
              <a:rPr lang="en-AU" altLang="zh-CN" baseline="0" dirty="0" smtClean="0"/>
              <a:t>Panic </a:t>
            </a:r>
            <a:r>
              <a:rPr lang="zh-CN" altLang="en-US" baseline="0" dirty="0" smtClean="0"/>
              <a:t>就ｐａｎｉｃ，皮厚一点，做不完老实说，不要看自己的荣耀，重于与上帝同行的时间。 与上帝同行，即使是在过红海前那看似最恐慌的时刻，其实不是最平安的时刻吗？</a:t>
            </a:r>
            <a:endParaRPr lang="en-US" altLang="zh-CN" baseline="0" dirty="0" smtClean="0"/>
          </a:p>
          <a:p>
            <a:endParaRPr lang="en-US" altLang="zh-CN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23E8A-FD3E-42D3-AEAD-E5B0BB17D63C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你为什么向我哀求呢？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 smtClean="0">
                <a:solidFill>
                  <a:schemeClr val="tx1"/>
                </a:solidFill>
              </a:rPr>
              <a:t>出埃及记 </a:t>
            </a:r>
            <a:r>
              <a:rPr lang="en-US" altLang="zh-CN" sz="4400" b="1" dirty="0" smtClean="0">
                <a:solidFill>
                  <a:schemeClr val="tx1"/>
                </a:solidFill>
              </a:rPr>
              <a:t>14</a:t>
            </a:r>
            <a:r>
              <a:rPr lang="en-AU" altLang="zh-CN" sz="4400" b="1" dirty="0" smtClean="0">
                <a:solidFill>
                  <a:schemeClr val="tx1"/>
                </a:solidFill>
              </a:rPr>
              <a:t>:8-18</a:t>
            </a:r>
            <a:endParaRPr lang="en-AU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你为什么向我哀求呢？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799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zh-CN" altLang="en-US" dirty="0" smtClean="0"/>
              <a:t>法老：</a:t>
            </a:r>
            <a:r>
              <a:rPr lang="en-US" altLang="zh-CN" dirty="0" smtClean="0"/>
              <a:t>	</a:t>
            </a:r>
            <a:r>
              <a:rPr lang="zh-CN" altLang="en-US" dirty="0" smtClean="0"/>
              <a:t>  心刚硬、追上了以色列人</a:t>
            </a:r>
            <a:endParaRPr lang="en-US" altLang="zh-CN" dirty="0" smtClean="0"/>
          </a:p>
          <a:p>
            <a:pPr marL="514350" indent="-514350">
              <a:buNone/>
            </a:pPr>
            <a:r>
              <a:rPr lang="zh-CN" altLang="en-US" dirty="0" smtClean="0"/>
              <a:t>以色列人：甚惧怕、哀求神、埋怨摩西</a:t>
            </a:r>
            <a:endParaRPr lang="en-US" altLang="zh-CN" dirty="0" smtClean="0"/>
          </a:p>
          <a:p>
            <a:pPr marL="514350" indent="-514350">
              <a:buNone/>
            </a:pPr>
            <a:r>
              <a:rPr lang="zh-CN" altLang="en-US" dirty="0" smtClean="0"/>
              <a:t>摩西：</a:t>
            </a:r>
            <a:r>
              <a:rPr lang="en-US" altLang="zh-CN" dirty="0" smtClean="0"/>
              <a:t>	</a:t>
            </a:r>
            <a:r>
              <a:rPr lang="zh-CN" altLang="en-US" dirty="0" smtClean="0"/>
              <a:t>  不要惧怕、看耶和华的救恩</a:t>
            </a:r>
            <a:endParaRPr lang="en-US" dirty="0" smtClean="0"/>
          </a:p>
          <a:p>
            <a:pPr marL="514350" indent="-514350">
              <a:buNone/>
            </a:pPr>
            <a:r>
              <a:rPr lang="zh-CN" altLang="en-US" dirty="0" smtClean="0"/>
              <a:t>耶和华：</a:t>
            </a:r>
            <a:r>
              <a:rPr lang="en-US" altLang="zh-CN" dirty="0" smtClean="0"/>
              <a:t>	</a:t>
            </a:r>
            <a:r>
              <a:rPr lang="zh-CN" altLang="en-US" dirty="0" smtClean="0"/>
              <a:t>   你为什么向我哀求呢？</a:t>
            </a:r>
            <a:endParaRPr lang="en-US" altLang="zh-CN" dirty="0" smtClean="0"/>
          </a:p>
          <a:p>
            <a:pPr marL="514350" indent="-514350">
              <a:buNone/>
            </a:pPr>
            <a:r>
              <a:rPr lang="en-US" altLang="zh-CN" dirty="0" smtClean="0"/>
              <a:t>			</a:t>
            </a:r>
            <a:r>
              <a:rPr lang="zh-CN" altLang="en-US" dirty="0" smtClean="0"/>
              <a:t>    吩咐以色列人向前走，</a:t>
            </a:r>
            <a:endParaRPr lang="en-US" altLang="zh-CN" dirty="0" smtClean="0"/>
          </a:p>
          <a:p>
            <a:pPr marL="514350" indent="-514350">
              <a:buNone/>
            </a:pPr>
            <a:r>
              <a:rPr lang="en-US" dirty="0" smtClean="0"/>
              <a:t>			</a:t>
            </a:r>
            <a:r>
              <a:rPr lang="zh-CN" altLang="en-US" dirty="0" smtClean="0"/>
              <a:t>    向海伸</a:t>
            </a:r>
            <a:r>
              <a:rPr lang="zh-CN" altLang="en-US" smtClean="0"/>
              <a:t>杖、</a:t>
            </a:r>
            <a:r>
              <a:rPr lang="zh-CN" altLang="en-US" dirty="0" smtClean="0"/>
              <a:t>把</a:t>
            </a:r>
            <a:r>
              <a:rPr lang="zh-CN" altLang="en-US" smtClean="0"/>
              <a:t>水</a:t>
            </a:r>
            <a:r>
              <a:rPr lang="zh-CN" altLang="en-US" dirty="0" smtClean="0"/>
              <a:t>分开</a:t>
            </a:r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法老</a:t>
            </a:r>
            <a:r>
              <a:rPr lang="en-US" altLang="zh-CN" dirty="0" smtClean="0"/>
              <a:t>—</a:t>
            </a:r>
            <a:r>
              <a:rPr lang="zh-CN" altLang="en-US" dirty="0" smtClean="0"/>
              <a:t>心刚硬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86200"/>
          </a:xfrm>
        </p:spPr>
        <p:txBody>
          <a:bodyPr/>
          <a:lstStyle/>
          <a:p>
            <a:pPr marL="514350" indent="-514350">
              <a:buAutoNum type="arabicPlain" startAt="8"/>
            </a:pPr>
            <a:r>
              <a:rPr lang="zh-CN" altLang="en-US" dirty="0" smtClean="0"/>
              <a:t>耶和华使埃及王法老的心刚硬，他就追赶以色列人，因为以色列人是昂然无惧地出埃及。</a:t>
            </a:r>
            <a:endParaRPr lang="en-US" altLang="zh-CN" dirty="0" smtClean="0"/>
          </a:p>
          <a:p>
            <a:pPr marL="514350" indent="-514350">
              <a:buAutoNum type="arabicPlain" startAt="8"/>
            </a:pPr>
            <a:r>
              <a:rPr lang="zh-CN" altLang="en-US" dirty="0" smtClean="0"/>
              <a:t>埃及人追赶他们，法老一切的马匹、车辆、马兵与军兵，就在海边上靠近比哈希录对着巴力洗分，在他们安营的地方追上了。</a:t>
            </a:r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以色列人</a:t>
            </a:r>
            <a:r>
              <a:rPr lang="en-US" altLang="zh-CN" dirty="0" smtClean="0"/>
              <a:t>—</a:t>
            </a:r>
            <a:r>
              <a:rPr lang="zh-CN" altLang="en-US" dirty="0" smtClean="0"/>
              <a:t>心太“软”？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599"/>
          </a:xfrm>
        </p:spPr>
        <p:txBody>
          <a:bodyPr>
            <a:normAutofit/>
          </a:bodyPr>
          <a:lstStyle/>
          <a:p>
            <a:pPr marL="514350" indent="-514350">
              <a:buAutoNum type="arabicPlain" startAt="10"/>
            </a:pPr>
            <a:r>
              <a:rPr lang="zh-CN" altLang="en-US" dirty="0" smtClean="0"/>
              <a:t>法老临近的时候，以色列人举目看见埃及人赶来，就甚惧怕，向耶和华哀求。</a:t>
            </a:r>
            <a:endParaRPr lang="en-US" altLang="zh-CN" dirty="0" smtClean="0"/>
          </a:p>
          <a:p>
            <a:pPr marL="514350" indent="-514350">
              <a:buAutoNum type="arabicPlain" startAt="10"/>
            </a:pPr>
            <a:r>
              <a:rPr lang="zh-CN" altLang="en-US" dirty="0" smtClean="0"/>
              <a:t>他们对摩西说：“难道在埃及没有坟地，你要把我们带来死在旷野吗？你为什么这样待我们，将我们从埃及领出来呢？</a:t>
            </a:r>
            <a:endParaRPr lang="en-US" altLang="zh-CN" dirty="0" smtClean="0"/>
          </a:p>
          <a:p>
            <a:pPr marL="514350" indent="-514350">
              <a:buAutoNum type="arabicPlain" startAt="10"/>
            </a:pPr>
            <a:r>
              <a:rPr lang="zh-CN" altLang="en-US" dirty="0" smtClean="0"/>
              <a:t>我们在埃及岂没有对你说过，不要搅扰我们，容我们服事埃及人吗？因为服事埃及人比死在旷野还好。”</a:t>
            </a:r>
            <a:endParaRPr lang="en-A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dirty="0" smtClean="0"/>
              <a:t>摩西</a:t>
            </a:r>
            <a:r>
              <a:rPr lang="en-US" altLang="zh-CN" dirty="0" smtClean="0"/>
              <a:t>—</a:t>
            </a:r>
            <a:r>
              <a:rPr lang="zh-CN" altLang="en-US" dirty="0" smtClean="0"/>
              <a:t>求神施行救恩、争战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05200"/>
          </a:xfrm>
        </p:spPr>
        <p:txBody>
          <a:bodyPr>
            <a:normAutofit/>
          </a:bodyPr>
          <a:lstStyle/>
          <a:p>
            <a:pPr marL="514350" indent="-514350">
              <a:buAutoNum type="arabicPlain" startAt="13"/>
            </a:pPr>
            <a:r>
              <a:rPr lang="zh-CN" altLang="en-US" dirty="0" smtClean="0"/>
              <a:t>摩西对百姓说：“不要惧怕，只管站住！看耶和华今天向你们所要施行的救恩。因为你们今天所看见的埃及人，必永远不再看见了。</a:t>
            </a:r>
            <a:endParaRPr lang="en-US" altLang="zh-CN" dirty="0" smtClean="0"/>
          </a:p>
          <a:p>
            <a:pPr marL="514350" indent="-514350">
              <a:buAutoNum type="arabicPlain" startAt="13"/>
            </a:pPr>
            <a:r>
              <a:rPr lang="zh-CN" altLang="en-US" dirty="0" smtClean="0"/>
              <a:t>耶和华必为你们争战，你们只管静默，不要作声。”</a:t>
            </a:r>
            <a:endParaRPr lang="en-A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耶和华</a:t>
            </a:r>
            <a:r>
              <a:rPr lang="en-US" altLang="zh-CN" dirty="0" smtClean="0"/>
              <a:t>—</a:t>
            </a:r>
            <a:r>
              <a:rPr lang="zh-CN" altLang="en-US" dirty="0" smtClean="0"/>
              <a:t>你为什么向我哀求呢？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lain" startAt="15"/>
            </a:pPr>
            <a:r>
              <a:rPr lang="zh-CN" altLang="en-US" dirty="0" smtClean="0"/>
              <a:t>耶和华对摩西说：“你为什么向我哀求呢？你吩咐以色列人往前走。</a:t>
            </a:r>
            <a:endParaRPr lang="en-US" altLang="zh-CN" dirty="0" smtClean="0"/>
          </a:p>
          <a:p>
            <a:pPr marL="514350" indent="-514350">
              <a:buAutoNum type="arabicPlain" startAt="15"/>
            </a:pPr>
            <a:r>
              <a:rPr lang="zh-CN" altLang="en-US" dirty="0" smtClean="0"/>
              <a:t>你举手向海伸杖，把水分开，以色列人要走下海中走干地。</a:t>
            </a:r>
            <a:endParaRPr lang="en-US" altLang="zh-CN" dirty="0" smtClean="0"/>
          </a:p>
          <a:p>
            <a:pPr marL="514350" indent="-514350">
              <a:buAutoNum type="arabicPlain" startAt="15"/>
            </a:pPr>
            <a:r>
              <a:rPr lang="zh-CN" altLang="en-US" dirty="0" smtClean="0"/>
              <a:t>我要使埃及人的心刚硬，他们就跟着下去，我要在法老和他的全军、车辆、马兵上得荣耀。</a:t>
            </a:r>
            <a:endParaRPr lang="en-US" altLang="zh-CN" dirty="0" smtClean="0"/>
          </a:p>
          <a:p>
            <a:pPr marL="514350" indent="-514350">
              <a:buAutoNum type="arabicPlain" startAt="15"/>
            </a:pPr>
            <a:r>
              <a:rPr lang="zh-CN" altLang="en-US" dirty="0" smtClean="0"/>
              <a:t>我在法老和他的车辆、马兵上得荣耀的时候，埃及人就知道我是耶和华了。</a:t>
            </a:r>
            <a:endParaRPr lang="en-US" altLang="zh-CN" dirty="0" smtClean="0"/>
          </a:p>
          <a:p>
            <a:pPr marL="514350" indent="-514350">
              <a:buAutoNum type="arabicPlain" startAt="13"/>
            </a:pPr>
            <a:endParaRPr lang="en-US" altLang="zh-CN" dirty="0" smtClean="0"/>
          </a:p>
          <a:p>
            <a:pPr marL="514350" indent="-514350">
              <a:buNone/>
            </a:pPr>
            <a:endParaRPr lang="en-A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摩西的呼求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820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dirty="0" smtClean="0"/>
              <a:t>出埃及记</a:t>
            </a:r>
            <a:r>
              <a:rPr lang="en-US" altLang="zh-CN" dirty="0" smtClean="0"/>
              <a:t>33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18-23</a:t>
            </a:r>
            <a:r>
              <a:rPr lang="zh-CN" altLang="en-US" dirty="0" smtClean="0"/>
              <a:t> </a:t>
            </a:r>
            <a:r>
              <a:rPr lang="en-US" altLang="zh-CN" dirty="0" smtClean="0"/>
              <a:t> </a:t>
            </a:r>
          </a:p>
          <a:p>
            <a:pPr>
              <a:buNone/>
            </a:pPr>
            <a:r>
              <a:rPr lang="zh-CN" altLang="en-US" dirty="0" smtClean="0"/>
              <a:t>摩西说，求你显出你的荣耀给我看。耶和华说，我要显我一切的恩慈，在你面前经过，宣告我的名。我要恩待谁就恩待谁，要怜悯谁就怜悯谁，又说，你不能看见我的面，因为人见我的面不能存活。耶和华说，看哪，在我这里有地方，你要站在磐石上。我的荣耀经过的时候，我必将你放在磐石穴中，用我的手遮掩你，等我过去，然后我要将我的手收回，你就得见我的背，却不得见我的面。</a:t>
            </a:r>
            <a:endParaRPr lang="en-US" altLang="zh-CN" dirty="0" smtClean="0"/>
          </a:p>
          <a:p>
            <a:pPr marL="514350" indent="-514350">
              <a:buAutoNum type="arabicPlain" startAt="13"/>
            </a:pPr>
            <a:endParaRPr lang="en-US" altLang="zh-CN" dirty="0" smtClean="0"/>
          </a:p>
          <a:p>
            <a:pPr marL="514350" indent="-514350">
              <a:buNone/>
            </a:pPr>
            <a:endParaRPr lang="en-A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约翰福音</a:t>
            </a:r>
            <a:r>
              <a:rPr lang="en-AU" altLang="zh-CN" dirty="0" smtClean="0"/>
              <a:t>1:14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17526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zh-CN" altLang="en-US" dirty="0" smtClean="0"/>
              <a:t>道成了肉身，住在我们中间，充充满满地有恩典有真理，我们见过他的荣光，就是父独生子的荣光。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lvl="0" indent="-514350" algn="l">
              <a:spcBef>
                <a:spcPct val="20000"/>
              </a:spcBef>
            </a:pPr>
            <a:r>
              <a:rPr lang="zh-CN" altLang="en-US" dirty="0" smtClean="0"/>
              <a:t>应用：求耶稣在中心</a:t>
            </a:r>
            <a:endParaRPr lang="en-US" altLang="zh-CN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524000"/>
            <a:ext cx="83820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spcBef>
                <a:spcPct val="20000"/>
              </a:spcBef>
            </a:pPr>
            <a:r>
              <a:rPr lang="zh-CN" altLang="en-US" sz="3200" dirty="0" smtClean="0"/>
              <a:t>林后</a:t>
            </a:r>
            <a:r>
              <a:rPr lang="en-US" altLang="zh-CN" sz="3200" dirty="0" smtClean="0"/>
              <a:t>4:6-7 </a:t>
            </a:r>
            <a:r>
              <a:rPr lang="zh-CN" altLang="en-US" sz="3200" dirty="0" smtClean="0"/>
              <a:t>那吩咐光从黑暗里照出来的 神，已经照在我们心里，叫我们得知 神荣耀的光显在耶稣基督的面上。我们有这宝贝放在瓦器里，要显明这莫大的能力是出于 神，不是出于我们。</a:t>
            </a:r>
            <a:endParaRPr lang="en-US" altLang="zh-CN" sz="3200" dirty="0" smtClean="0"/>
          </a:p>
          <a:p>
            <a:pPr marL="514350" lvl="0" indent="-514350">
              <a:spcBef>
                <a:spcPct val="20000"/>
              </a:spcBef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7035</TotalTime>
  <Words>2780</Words>
  <Application>Microsoft Office PowerPoint</Application>
  <PresentationFormat>On-screen Show (4:3)</PresentationFormat>
  <Paragraphs>88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你为什么向我哀求呢？</vt:lpstr>
      <vt:lpstr>你为什么向我哀求呢？</vt:lpstr>
      <vt:lpstr>法老—心刚硬</vt:lpstr>
      <vt:lpstr>以色列人—心太“软”？</vt:lpstr>
      <vt:lpstr>摩西—求神施行救恩、争战</vt:lpstr>
      <vt:lpstr>耶和华—你为什么向我哀求呢？</vt:lpstr>
      <vt:lpstr>摩西的呼求</vt:lpstr>
      <vt:lpstr>约翰福音1:14</vt:lpstr>
      <vt:lpstr>应用：求耶稣在中心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你为什么向我哀求呢？</dc:title>
  <dc:creator>Yun</dc:creator>
  <cp:lastModifiedBy>Haiyan Dong</cp:lastModifiedBy>
  <cp:revision>422</cp:revision>
  <dcterms:created xsi:type="dcterms:W3CDTF">2006-08-16T00:00:00Z</dcterms:created>
  <dcterms:modified xsi:type="dcterms:W3CDTF">2014-06-15T01:59:28Z</dcterms:modified>
</cp:coreProperties>
</file>