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5"/>
  </p:notesMasterIdLst>
  <p:handoutMasterIdLst>
    <p:handoutMasterId r:id="rId26"/>
  </p:handoutMasterIdLst>
  <p:sldIdLst>
    <p:sldId id="2064" r:id="rId2"/>
    <p:sldId id="2234" r:id="rId3"/>
    <p:sldId id="2235" r:id="rId4"/>
    <p:sldId id="2236" r:id="rId5"/>
    <p:sldId id="2180" r:id="rId6"/>
    <p:sldId id="2181" r:id="rId7"/>
    <p:sldId id="2214" r:id="rId8"/>
    <p:sldId id="2194" r:id="rId9"/>
    <p:sldId id="2246" r:id="rId10"/>
    <p:sldId id="2225" r:id="rId11"/>
    <p:sldId id="2247" r:id="rId12"/>
    <p:sldId id="2182" r:id="rId13"/>
    <p:sldId id="2195" r:id="rId14"/>
    <p:sldId id="2227" r:id="rId15"/>
    <p:sldId id="2183" r:id="rId16"/>
    <p:sldId id="2248" r:id="rId17"/>
    <p:sldId id="2228" r:id="rId18"/>
    <p:sldId id="2249" r:id="rId19"/>
    <p:sldId id="2078" r:id="rId20"/>
    <p:sldId id="2071" r:id="rId21"/>
    <p:sldId id="2197" r:id="rId22"/>
    <p:sldId id="2241" r:id="rId23"/>
    <p:sldId id="2242" r:id="rId2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4000" b="1" kern="1200">
        <a:solidFill>
          <a:srgbClr val="3333FF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rgbClr val="3333FF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rgbClr val="3333FF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rgbClr val="3333FF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rgbClr val="3333FF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4000" b="1" kern="1200">
        <a:solidFill>
          <a:srgbClr val="3333FF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4000" b="1" kern="1200">
        <a:solidFill>
          <a:srgbClr val="3333FF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4000" b="1" kern="1200">
        <a:solidFill>
          <a:srgbClr val="3333FF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4000" b="1" kern="1200">
        <a:solidFill>
          <a:srgbClr val="3333FF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00"/>
    <a:srgbClr val="FFCC66"/>
    <a:srgbClr val="FFF0E6"/>
    <a:srgbClr val="336699"/>
    <a:srgbClr val="3366FF"/>
    <a:srgbClr val="FFFF00"/>
    <a:srgbClr val="000000"/>
    <a:srgbClr val="6600CC"/>
    <a:srgbClr val="FF33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817" autoAdjust="0"/>
    <p:restoredTop sz="94574" autoAdjust="0"/>
  </p:normalViewPr>
  <p:slideViewPr>
    <p:cSldViewPr>
      <p:cViewPr>
        <p:scale>
          <a:sx n="44" d="100"/>
          <a:sy n="44" d="100"/>
        </p:scale>
        <p:origin x="-2654" y="-8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2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5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5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263E497-3D49-4B5F-A464-73117D8DE22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76647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3730DC5-FB2A-4101-9A9D-2713F53F877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578050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7911BE-CA60-42DB-98ED-80B161F00A36}" type="slidenum">
              <a:rPr lang="en-US" altLang="zh-CN" smtClean="0"/>
              <a:pPr/>
              <a:t>1</a:t>
            </a:fld>
            <a:endParaRPr lang="en-US" altLang="zh-CN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E3BAA3-CA38-482B-B7A5-18FD75A464E5}" type="slidenum">
              <a:rPr lang="zh-TW" alt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E3BAA3-CA38-482B-B7A5-18FD75A464E5}" type="slidenum">
              <a:rPr lang="zh-TW" alt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E3BAA3-CA38-482B-B7A5-18FD75A464E5}" type="slidenum">
              <a:rPr lang="zh-TW" alt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30DC5-FB2A-4101-9A9D-2713F53F877C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30DC5-FB2A-4101-9A9D-2713F53F877C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30DC5-FB2A-4101-9A9D-2713F53F877C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30DC5-FB2A-4101-9A9D-2713F53F877C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30DC5-FB2A-4101-9A9D-2713F53F877C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30DC5-FB2A-4101-9A9D-2713F53F877C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30DC5-FB2A-4101-9A9D-2713F53F877C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E3BAA3-CA38-482B-B7A5-18FD75A464E5}" type="slidenum">
              <a:rPr lang="zh-TW" alt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怀恩堂-主日崇拜2008年3月9日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25B4D-6665-40DD-8C66-8517710E7EF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怀恩堂-主日崇拜2008年3月9日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899F1-E671-44C5-8E49-A9E91C179FA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怀恩堂-主日崇拜2008年3月9日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0A7A2-4807-49FA-8943-0FC78D50720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怀恩堂-主日崇拜2008年3月9日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A474E-103A-4630-AE44-EA654BBBCBE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怀恩堂-主日崇拜2008年3月9日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DD67B-0C68-4E7E-8E83-0782D8E1B86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怀恩堂-主日崇拜2008年3月9日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8FAC4-6A5B-4FD4-A663-F366296C2DF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怀恩堂-主日崇拜2008年3月9日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4EE02-6775-4937-89F2-A69516CE151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怀恩堂-主日崇拜2008年3月9日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1B194-42AB-4D9F-AE53-86A883B444C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怀恩堂-主日崇拜2008年3月9日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E5CA2-69BB-4016-BEF5-FEFC09F5DAB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怀恩堂-主日崇拜2008年3月9日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49625-A37B-44D7-851F-1280CEFBEB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怀恩堂-主日崇拜2008年3月9日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6805E-5304-4785-ACB4-BC1352AF2A3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怀恩堂-主日崇拜2008年3月9日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F9EA8-5259-4F3C-954C-5E5118FBDFB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zh-CN"/>
              <a:t>怀恩堂-主日崇拜2008年3月9日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5F366DE-055A-442C-99C6-1B54D490ED0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  <p:sldLayoutId id="2147484048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76672"/>
            <a:ext cx="9144000" cy="1655514"/>
          </a:xfrm>
        </p:spPr>
        <p:txBody>
          <a:bodyPr/>
          <a:lstStyle/>
          <a:p>
            <a:pPr eaLnBrk="1" hangingPunct="1"/>
            <a:r>
              <a:rPr lang="zh-CN" altLang="en-US" sz="11500" b="1" dirty="0" smtClean="0">
                <a:solidFill>
                  <a:schemeClr val="accent6">
                    <a:lumMod val="50000"/>
                  </a:schemeClr>
                </a:solidFill>
                <a:latin typeface="黑体"/>
                <a:ea typeface="黑体"/>
                <a:cs typeface="黑体"/>
              </a:rPr>
              <a:t>敬拜赞美</a:t>
            </a:r>
          </a:p>
        </p:txBody>
      </p:sp>
    </p:spTree>
    <p:extLst>
      <p:ext uri="{BB962C8B-B14F-4D97-AF65-F5344CB8AC3E}">
        <p14:creationId xmlns:p14="http://schemas.microsoft.com/office/powerpoint/2010/main" val="346955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depotwallpaper.com/wp-content/uploads/2014/05/cross-pictures-the-bible-abstract-picture-cross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077" y="0"/>
            <a:ext cx="9158077" cy="6858000"/>
          </a:xfrm>
          <a:prstGeom prst="rect">
            <a:avLst/>
          </a:prstGeom>
          <a:noFill/>
        </p:spPr>
      </p:pic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3357562"/>
            <a:ext cx="9144000" cy="3240360"/>
          </a:xfrm>
          <a:solidFill>
            <a:schemeClr val="bg1">
              <a:alpha val="65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zh-TW" altLang="en-US" sz="4400" b="1" dirty="0" smtClean="0">
                <a:latin typeface="黑体" pitchFamily="49" charset="-122"/>
                <a:ea typeface="黑体" pitchFamily="49" charset="-122"/>
              </a:rPr>
              <a:t>父神啟示真理，祂成就大事，</a:t>
            </a:r>
            <a:endParaRPr lang="en-AU" altLang="zh-TW" sz="4400" b="1" dirty="0" smtClean="0">
              <a:latin typeface="黑体" pitchFamily="49" charset="-122"/>
              <a:ea typeface="黑体" pitchFamily="49" charset="-122"/>
            </a:endParaRPr>
          </a:p>
          <a:p>
            <a:pPr marL="0" indent="0" algn="ctr">
              <a:buNone/>
            </a:pPr>
            <a:r>
              <a:rPr lang="zh-TW" altLang="en-US" sz="4400" b="1" dirty="0" smtClean="0">
                <a:latin typeface="黑体" pitchFamily="49" charset="-122"/>
                <a:ea typeface="黑体" pitchFamily="49" charset="-122"/>
              </a:rPr>
              <a:t>藉聖子耶穌我們歡欣無比，</a:t>
            </a:r>
            <a:endParaRPr lang="en-AU" altLang="zh-TW" sz="4400" b="1" dirty="0" smtClean="0">
              <a:latin typeface="黑体" pitchFamily="49" charset="-122"/>
              <a:ea typeface="黑体" pitchFamily="49" charset="-122"/>
            </a:endParaRPr>
          </a:p>
          <a:p>
            <a:pPr marL="0" indent="0" algn="ctr">
              <a:buNone/>
            </a:pPr>
            <a:r>
              <a:rPr lang="zh-TW" altLang="en-US" sz="4400" b="1" dirty="0" smtClean="0">
                <a:latin typeface="黑体" pitchFamily="49" charset="-122"/>
                <a:ea typeface="黑体" pitchFamily="49" charset="-122"/>
              </a:rPr>
              <a:t>將來見主面我們必更驚訝，</a:t>
            </a:r>
            <a:endParaRPr lang="en-AU" altLang="zh-TW" sz="4400" b="1" dirty="0" smtClean="0">
              <a:latin typeface="黑体" pitchFamily="49" charset="-122"/>
              <a:ea typeface="黑体" pitchFamily="49" charset="-122"/>
            </a:endParaRPr>
          </a:p>
          <a:p>
            <a:pPr marL="0" indent="0" algn="ctr">
              <a:buNone/>
            </a:pPr>
            <a:r>
              <a:rPr lang="zh-TW" altLang="en-US" sz="4400" b="1" dirty="0" smtClean="0">
                <a:latin typeface="黑体" pitchFamily="49" charset="-122"/>
                <a:ea typeface="黑体" pitchFamily="49" charset="-122"/>
              </a:rPr>
              <a:t>何等奇妙改變，更純潔無瑕。</a:t>
            </a:r>
            <a:endParaRPr lang="en-AU" altLang="zh-TW" sz="4400" b="1" dirty="0" smtClean="0">
              <a:latin typeface="黑体" pitchFamily="49" charset="-122"/>
              <a:ea typeface="黑体" pitchFamily="49" charset="-122"/>
              <a:cs typeface="华文细黑"/>
            </a:endParaRPr>
          </a:p>
        </p:txBody>
      </p:sp>
    </p:spTree>
    <p:extLst>
      <p:ext uri="{BB962C8B-B14F-4D97-AF65-F5344CB8AC3E}">
        <p14:creationId xmlns:p14="http://schemas.microsoft.com/office/powerpoint/2010/main" val="286982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depotwallpaper.com/wp-content/uploads/2014/05/cross-pictures-the-bible-abstract-picture-cross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077" y="0"/>
            <a:ext cx="9158077" cy="6858000"/>
          </a:xfrm>
          <a:prstGeom prst="rect">
            <a:avLst/>
          </a:prstGeom>
          <a:noFill/>
        </p:spPr>
      </p:pic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3214686"/>
            <a:ext cx="9144000" cy="3357586"/>
          </a:xfrm>
          <a:solidFill>
            <a:schemeClr val="bg1">
              <a:alpha val="69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zh-TW" altLang="en-US" sz="4400" b="1" dirty="0" smtClean="0">
                <a:latin typeface="黑体" pitchFamily="49" charset="-122"/>
                <a:ea typeface="黑体" pitchFamily="49" charset="-122"/>
              </a:rPr>
              <a:t>讚美主，讚美主，全地聆聽主聲；</a:t>
            </a:r>
            <a:endParaRPr lang="en-AU" altLang="zh-TW" sz="4400" b="1" dirty="0" smtClean="0">
              <a:latin typeface="黑体" pitchFamily="49" charset="-122"/>
              <a:ea typeface="黑体" pitchFamily="49" charset="-122"/>
            </a:endParaRPr>
          </a:p>
          <a:p>
            <a:pPr marL="0" indent="0" algn="ctr">
              <a:buNone/>
            </a:pPr>
            <a:r>
              <a:rPr lang="zh-TW" altLang="en-US" sz="4400" b="1" dirty="0" smtClean="0">
                <a:latin typeface="黑体" pitchFamily="49" charset="-122"/>
                <a:ea typeface="黑体" pitchFamily="49" charset="-122"/>
              </a:rPr>
              <a:t>讚美主，讚美主，萬民快樂歡欣；</a:t>
            </a:r>
            <a:endParaRPr lang="en-AU" altLang="zh-TW" sz="4400" b="1" dirty="0" smtClean="0">
              <a:latin typeface="黑体" pitchFamily="49" charset="-122"/>
              <a:ea typeface="黑体" pitchFamily="49" charset="-122"/>
            </a:endParaRPr>
          </a:p>
          <a:p>
            <a:pPr marL="0" indent="0" algn="ctr">
              <a:buNone/>
            </a:pPr>
            <a:r>
              <a:rPr lang="zh-TW" altLang="en-US" sz="4400" b="1" dirty="0" smtClean="0">
                <a:latin typeface="黑体" pitchFamily="49" charset="-122"/>
                <a:ea typeface="黑体" pitchFamily="49" charset="-122"/>
              </a:rPr>
              <a:t>請來藉聖子耶穌來到父前</a:t>
            </a:r>
            <a:r>
              <a:rPr lang="en-AU" altLang="zh-TW" sz="4400" b="1" dirty="0" smtClean="0">
                <a:latin typeface="黑体" pitchFamily="49" charset="-122"/>
                <a:ea typeface="黑体" pitchFamily="49" charset="-122"/>
              </a:rPr>
              <a:t>,</a:t>
            </a:r>
          </a:p>
          <a:p>
            <a:pPr marL="0" indent="0" algn="ctr">
              <a:buNone/>
            </a:pPr>
            <a:r>
              <a:rPr lang="zh-TW" altLang="en-US" sz="4400" b="1" dirty="0" smtClean="0">
                <a:latin typeface="黑体" pitchFamily="49" charset="-122"/>
                <a:ea typeface="黑体" pitchFamily="49" charset="-122"/>
              </a:rPr>
              <a:t>榮耀歸主，祂已成就大事工。</a:t>
            </a:r>
            <a:endParaRPr lang="en-AU" altLang="zh-TW" sz="4400" b="1" dirty="0" smtClean="0">
              <a:latin typeface="黑体" pitchFamily="49" charset="-122"/>
              <a:ea typeface="黑体" pitchFamily="49" charset="-122"/>
              <a:cs typeface="华文细黑"/>
            </a:endParaRPr>
          </a:p>
        </p:txBody>
      </p:sp>
    </p:spTree>
    <p:extLst>
      <p:ext uri="{BB962C8B-B14F-4D97-AF65-F5344CB8AC3E}">
        <p14:creationId xmlns:p14="http://schemas.microsoft.com/office/powerpoint/2010/main" val="366472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www.ghulmil.com/wp-content/uploads/sun-flower-hd-wallpa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58077" cy="6858001"/>
          </a:xfrm>
          <a:prstGeom prst="rect">
            <a:avLst/>
          </a:prstGeom>
          <a:noFill/>
        </p:spPr>
      </p:pic>
      <p:sp>
        <p:nvSpPr>
          <p:cNvPr id="409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572008"/>
            <a:ext cx="9172796" cy="1857388"/>
          </a:xfrm>
          <a:solidFill>
            <a:schemeClr val="bg1">
              <a:alpha val="54000"/>
            </a:schemeClr>
          </a:solidFill>
        </p:spPr>
        <p:txBody>
          <a:bodyPr/>
          <a:lstStyle/>
          <a:p>
            <a:pPr algn="l" eaLnBrk="1" hangingPunct="1"/>
            <a:r>
              <a:rPr lang="zh-CN" altLang="en-US" sz="6600" b="1" dirty="0" smtClean="0">
                <a:latin typeface="黑体" pitchFamily="49" charset="-122"/>
                <a:ea typeface="黑体" pitchFamily="49" charset="-122"/>
              </a:rPr>
              <a:t>你的信实广大</a:t>
            </a:r>
            <a:r>
              <a:rPr lang="en-US" altLang="zh-CN" sz="6600" b="1" dirty="0" smtClean="0"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6600" b="1" dirty="0" smtClean="0">
                <a:latin typeface="黑体" pitchFamily="49" charset="-122"/>
                <a:ea typeface="黑体" pitchFamily="49" charset="-122"/>
              </a:rPr>
            </a:br>
            <a:r>
              <a:rPr lang="zh-CN" altLang="en-US" sz="4000" b="1" dirty="0" smtClean="0">
                <a:latin typeface="黑体" pitchFamily="49" charset="-122"/>
                <a:ea typeface="黑体" pitchFamily="49" charset="-122"/>
              </a:rPr>
              <a:t>生命圣诗：</a:t>
            </a:r>
            <a:r>
              <a:rPr lang="en-US" altLang="zh-CN" sz="4000" b="1" dirty="0" smtClean="0">
                <a:latin typeface="黑体" pitchFamily="49" charset="-122"/>
                <a:ea typeface="黑体" pitchFamily="49" charset="-122"/>
              </a:rPr>
              <a:t>18</a:t>
            </a:r>
            <a:endParaRPr lang="en-US" altLang="zh-CN" sz="6600" b="1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  <a:cs typeface="华文细黑"/>
            </a:endParaRPr>
          </a:p>
        </p:txBody>
      </p:sp>
    </p:spTree>
    <p:extLst>
      <p:ext uri="{BB962C8B-B14F-4D97-AF65-F5344CB8AC3E}">
        <p14:creationId xmlns:p14="http://schemas.microsoft.com/office/powerpoint/2010/main" val="230722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www.ghulmil.com/wp-content/uploads/sun-flower-hd-wallpa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58077" cy="6858001"/>
          </a:xfrm>
          <a:prstGeom prst="rect">
            <a:avLst/>
          </a:prstGeom>
          <a:noFill/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3214686"/>
            <a:ext cx="9144000" cy="3380956"/>
          </a:xfrm>
          <a:prstGeom prst="rect">
            <a:avLst/>
          </a:prstGeom>
          <a:solidFill>
            <a:schemeClr val="bg1">
              <a:alpha val="54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55600"/>
            <a:r>
              <a:rPr lang="zh-TW" altLang="en-US" sz="4400" dirty="0" smtClean="0">
                <a:latin typeface="黑体" pitchFamily="49" charset="-122"/>
                <a:ea typeface="黑体" pitchFamily="49" charset="-122"/>
              </a:rPr>
              <a:t>你的信實廣大，我神我天父，</a:t>
            </a:r>
            <a:endParaRPr lang="en-AU" altLang="zh-TW" sz="4400" dirty="0" smtClean="0">
              <a:latin typeface="黑体" pitchFamily="49" charset="-122"/>
              <a:ea typeface="黑体" pitchFamily="49" charset="-122"/>
            </a:endParaRPr>
          </a:p>
          <a:p>
            <a:pPr marL="355600"/>
            <a:r>
              <a:rPr lang="zh-TW" altLang="en-US" sz="4400" dirty="0" smtClean="0">
                <a:latin typeface="黑体" pitchFamily="49" charset="-122"/>
                <a:ea typeface="黑体" pitchFamily="49" charset="-122"/>
              </a:rPr>
              <a:t>在你永遠沒有轉動影兒；</a:t>
            </a:r>
            <a:endParaRPr lang="en-AU" altLang="zh-TW" sz="4400" dirty="0" smtClean="0">
              <a:latin typeface="黑体" pitchFamily="49" charset="-122"/>
              <a:ea typeface="黑体" pitchFamily="49" charset="-122"/>
            </a:endParaRPr>
          </a:p>
          <a:p>
            <a:pPr marL="355600"/>
            <a:r>
              <a:rPr lang="zh-TW" altLang="en-US" sz="4400" dirty="0" smtClean="0">
                <a:latin typeface="黑体" pitchFamily="49" charset="-122"/>
                <a:ea typeface="黑体" pitchFamily="49" charset="-122"/>
              </a:rPr>
              <a:t>永不改變，父神每天施憐憫，</a:t>
            </a:r>
            <a:endParaRPr lang="en-AU" altLang="zh-TW" sz="4400" dirty="0" smtClean="0">
              <a:latin typeface="黑体" pitchFamily="49" charset="-122"/>
              <a:ea typeface="黑体" pitchFamily="49" charset="-122"/>
            </a:endParaRPr>
          </a:p>
          <a:p>
            <a:pPr marL="355600"/>
            <a:r>
              <a:rPr lang="zh-TW" altLang="en-US" sz="4400" dirty="0" smtClean="0">
                <a:latin typeface="黑体" pitchFamily="49" charset="-122"/>
                <a:ea typeface="黑体" pitchFamily="49" charset="-122"/>
              </a:rPr>
              <a:t>無始無終上主，施恩不盡。</a:t>
            </a:r>
            <a:endParaRPr lang="en-AU" altLang="zh-Hant" sz="4400" dirty="0" smtClean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7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ghulmil.com/wp-content/uploads/sun-flower-hd-wallpa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58077" cy="6858001"/>
          </a:xfrm>
          <a:prstGeom prst="rect">
            <a:avLst/>
          </a:prstGeom>
          <a:noFill/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3429000"/>
            <a:ext cx="9144000" cy="3166642"/>
          </a:xfrm>
          <a:prstGeom prst="rect">
            <a:avLst/>
          </a:prstGeom>
          <a:solidFill>
            <a:schemeClr val="bg1">
              <a:alpha val="54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55600"/>
            <a:r>
              <a:rPr lang="zh-TW" altLang="en-US" sz="4400" dirty="0" smtClean="0">
                <a:latin typeface="黑体" pitchFamily="49" charset="-122"/>
                <a:ea typeface="黑体" pitchFamily="49" charset="-122"/>
              </a:rPr>
              <a:t>你的信實廣大，你的信實廣大，</a:t>
            </a:r>
            <a:endParaRPr lang="en-AU" altLang="zh-TW" sz="4400" dirty="0" smtClean="0">
              <a:latin typeface="黑体" pitchFamily="49" charset="-122"/>
              <a:ea typeface="黑体" pitchFamily="49" charset="-122"/>
            </a:endParaRPr>
          </a:p>
          <a:p>
            <a:pPr marL="355600"/>
            <a:r>
              <a:rPr lang="zh-TW" altLang="en-US" sz="4400" dirty="0" smtClean="0">
                <a:latin typeface="黑体" pitchFamily="49" charset="-122"/>
                <a:ea typeface="黑体" pitchFamily="49" charset="-122"/>
              </a:rPr>
              <a:t>清晨復清晨，更經歷新恩；</a:t>
            </a:r>
            <a:endParaRPr lang="en-AU" altLang="zh-TW" sz="4400" dirty="0" smtClean="0">
              <a:latin typeface="黑体" pitchFamily="49" charset="-122"/>
              <a:ea typeface="黑体" pitchFamily="49" charset="-122"/>
            </a:endParaRPr>
          </a:p>
          <a:p>
            <a:pPr marL="355600"/>
            <a:r>
              <a:rPr lang="zh-TW" altLang="en-US" sz="4400" dirty="0" smtClean="0">
                <a:latin typeface="黑体" pitchFamily="49" charset="-122"/>
                <a:ea typeface="黑体" pitchFamily="49" charset="-122"/>
              </a:rPr>
              <a:t>我所需用你恩手豐富預備，</a:t>
            </a:r>
            <a:endParaRPr lang="en-AU" altLang="zh-TW" sz="4400" dirty="0" smtClean="0">
              <a:latin typeface="黑体" pitchFamily="49" charset="-122"/>
              <a:ea typeface="黑体" pitchFamily="49" charset="-122"/>
            </a:endParaRPr>
          </a:p>
          <a:p>
            <a:pPr marL="355600"/>
            <a:r>
              <a:rPr lang="zh-TW" altLang="en-US" sz="4400" dirty="0" smtClean="0">
                <a:latin typeface="黑体" pitchFamily="49" charset="-122"/>
                <a:ea typeface="黑体" pitchFamily="49" charset="-122"/>
              </a:rPr>
              <a:t>你的信實廣大，顯在我身。</a:t>
            </a:r>
            <a:endParaRPr lang="en-US" altLang="zh-TW" sz="4400" dirty="0" smtClean="0">
              <a:latin typeface="黑体" pitchFamily="49" charset="-122"/>
              <a:ea typeface="黑体" pitchFamily="49" charset="-122"/>
              <a:cs typeface="华文细黑"/>
            </a:endParaRPr>
          </a:p>
        </p:txBody>
      </p:sp>
    </p:spTree>
    <p:extLst>
      <p:ext uri="{BB962C8B-B14F-4D97-AF65-F5344CB8AC3E}">
        <p14:creationId xmlns:p14="http://schemas.microsoft.com/office/powerpoint/2010/main" val="3217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ghulmil.com/wp-content/uploads/sun-flower-hd-wallpa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58077" cy="6858001"/>
          </a:xfrm>
          <a:prstGeom prst="rect">
            <a:avLst/>
          </a:prstGeom>
          <a:noFill/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3357562"/>
            <a:ext cx="9144000" cy="3168352"/>
          </a:xfrm>
          <a:prstGeom prst="rect">
            <a:avLst/>
          </a:prstGeom>
          <a:solidFill>
            <a:schemeClr val="bg1">
              <a:alpha val="54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55600"/>
            <a:r>
              <a:rPr lang="zh-TW" altLang="en-US" sz="4400" dirty="0" smtClean="0">
                <a:latin typeface="黑体" pitchFamily="49" charset="-122"/>
                <a:ea typeface="黑体" pitchFamily="49" charset="-122"/>
              </a:rPr>
              <a:t>春夏秋冬四季，有栽種收成</a:t>
            </a:r>
            <a:endParaRPr lang="en-AU" altLang="zh-TW" sz="4400" dirty="0" smtClean="0">
              <a:latin typeface="黑体" pitchFamily="49" charset="-122"/>
              <a:ea typeface="黑体" pitchFamily="49" charset="-122"/>
            </a:endParaRPr>
          </a:p>
          <a:p>
            <a:pPr marL="355600"/>
            <a:r>
              <a:rPr lang="zh-TW" altLang="en-US" sz="4400" dirty="0" smtClean="0">
                <a:latin typeface="黑体" pitchFamily="49" charset="-122"/>
                <a:ea typeface="黑体" pitchFamily="49" charset="-122"/>
              </a:rPr>
              <a:t>日月星辰時刻運轉不停；</a:t>
            </a:r>
            <a:endParaRPr lang="en-AU" altLang="zh-TW" sz="4400" dirty="0" smtClean="0">
              <a:latin typeface="黑体" pitchFamily="49" charset="-122"/>
              <a:ea typeface="黑体" pitchFamily="49" charset="-122"/>
            </a:endParaRPr>
          </a:p>
          <a:p>
            <a:pPr marL="355600"/>
            <a:r>
              <a:rPr lang="zh-TW" altLang="en-US" sz="4400" dirty="0" smtClean="0">
                <a:latin typeface="黑体" pitchFamily="49" charset="-122"/>
                <a:ea typeface="黑体" pitchFamily="49" charset="-122"/>
              </a:rPr>
              <a:t>宇宙萬物都見證造物主宰，</a:t>
            </a:r>
            <a:endParaRPr lang="en-AU" altLang="zh-TW" sz="4400" dirty="0" smtClean="0">
              <a:latin typeface="黑体" pitchFamily="49" charset="-122"/>
              <a:ea typeface="黑体" pitchFamily="49" charset="-122"/>
            </a:endParaRPr>
          </a:p>
          <a:p>
            <a:pPr marL="355600"/>
            <a:r>
              <a:rPr lang="zh-TW" altLang="en-US" sz="4400" dirty="0" smtClean="0">
                <a:latin typeface="黑体" pitchFamily="49" charset="-122"/>
                <a:ea typeface="黑体" pitchFamily="49" charset="-122"/>
              </a:rPr>
              <a:t>述說天父豐盛，信實，慈愛。</a:t>
            </a:r>
            <a:endParaRPr lang="zh-Hant" altLang="en-US" sz="4400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649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ghulmil.com/wp-content/uploads/sun-flower-hd-wallpa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58077" cy="6858001"/>
          </a:xfrm>
          <a:prstGeom prst="rect">
            <a:avLst/>
          </a:prstGeom>
          <a:noFill/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3429000"/>
            <a:ext cx="9144000" cy="3166642"/>
          </a:xfrm>
          <a:prstGeom prst="rect">
            <a:avLst/>
          </a:prstGeom>
          <a:solidFill>
            <a:schemeClr val="bg1">
              <a:alpha val="54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55600"/>
            <a:r>
              <a:rPr lang="zh-TW" altLang="en-US" sz="4400" dirty="0" smtClean="0">
                <a:latin typeface="黑体" pitchFamily="49" charset="-122"/>
                <a:ea typeface="黑体" pitchFamily="49" charset="-122"/>
              </a:rPr>
              <a:t>你的信實廣大，你的信實廣大，</a:t>
            </a:r>
            <a:endParaRPr lang="en-AU" altLang="zh-TW" sz="4400" dirty="0" smtClean="0">
              <a:latin typeface="黑体" pitchFamily="49" charset="-122"/>
              <a:ea typeface="黑体" pitchFamily="49" charset="-122"/>
            </a:endParaRPr>
          </a:p>
          <a:p>
            <a:pPr marL="355600"/>
            <a:r>
              <a:rPr lang="zh-TW" altLang="en-US" sz="4400" dirty="0" smtClean="0">
                <a:latin typeface="黑体" pitchFamily="49" charset="-122"/>
                <a:ea typeface="黑体" pitchFamily="49" charset="-122"/>
              </a:rPr>
              <a:t>清晨復清晨，更經歷新恩；</a:t>
            </a:r>
            <a:endParaRPr lang="en-AU" altLang="zh-TW" sz="4400" dirty="0" smtClean="0">
              <a:latin typeface="黑体" pitchFamily="49" charset="-122"/>
              <a:ea typeface="黑体" pitchFamily="49" charset="-122"/>
            </a:endParaRPr>
          </a:p>
          <a:p>
            <a:pPr marL="355600"/>
            <a:r>
              <a:rPr lang="zh-TW" altLang="en-US" sz="4400" dirty="0" smtClean="0">
                <a:latin typeface="黑体" pitchFamily="49" charset="-122"/>
                <a:ea typeface="黑体" pitchFamily="49" charset="-122"/>
              </a:rPr>
              <a:t>我所需用你恩手豐富預備，</a:t>
            </a:r>
            <a:endParaRPr lang="en-AU" altLang="zh-TW" sz="4400" dirty="0" smtClean="0">
              <a:latin typeface="黑体" pitchFamily="49" charset="-122"/>
              <a:ea typeface="黑体" pitchFamily="49" charset="-122"/>
            </a:endParaRPr>
          </a:p>
          <a:p>
            <a:pPr marL="355600"/>
            <a:r>
              <a:rPr lang="zh-TW" altLang="en-US" sz="4400" dirty="0" smtClean="0">
                <a:latin typeface="黑体" pitchFamily="49" charset="-122"/>
                <a:ea typeface="黑体" pitchFamily="49" charset="-122"/>
              </a:rPr>
              <a:t>你的信實廣大，顯在我身。</a:t>
            </a:r>
            <a:endParaRPr lang="en-US" altLang="zh-TW" sz="4400" dirty="0" smtClean="0">
              <a:latin typeface="黑体" pitchFamily="49" charset="-122"/>
              <a:ea typeface="黑体" pitchFamily="49" charset="-122"/>
              <a:cs typeface="华文细黑"/>
            </a:endParaRPr>
          </a:p>
        </p:txBody>
      </p:sp>
    </p:spTree>
    <p:extLst>
      <p:ext uri="{BB962C8B-B14F-4D97-AF65-F5344CB8AC3E}">
        <p14:creationId xmlns:p14="http://schemas.microsoft.com/office/powerpoint/2010/main" val="3217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ghulmil.com/wp-content/uploads/sun-flower-hd-wallpa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58077" cy="6858001"/>
          </a:xfrm>
          <a:prstGeom prst="rect">
            <a:avLst/>
          </a:prstGeom>
          <a:noFill/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3357562"/>
            <a:ext cx="9144000" cy="3238080"/>
          </a:xfrm>
          <a:prstGeom prst="rect">
            <a:avLst/>
          </a:prstGeom>
          <a:solidFill>
            <a:schemeClr val="bg1">
              <a:alpha val="54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55600"/>
            <a:r>
              <a:rPr lang="zh-TW" altLang="en-US" sz="4400" dirty="0" smtClean="0">
                <a:latin typeface="黑体" pitchFamily="49" charset="-122"/>
                <a:ea typeface="黑体" pitchFamily="49" charset="-122"/>
              </a:rPr>
              <a:t>你赦免我罪過，賜永遠安寧，</a:t>
            </a:r>
            <a:endParaRPr lang="en-AU" altLang="zh-TW" sz="4400" dirty="0" smtClean="0">
              <a:latin typeface="黑体" pitchFamily="49" charset="-122"/>
              <a:ea typeface="黑体" pitchFamily="49" charset="-122"/>
            </a:endParaRPr>
          </a:p>
          <a:p>
            <a:pPr marL="355600"/>
            <a:r>
              <a:rPr lang="zh-TW" altLang="en-US" sz="4400" dirty="0" smtClean="0">
                <a:latin typeface="黑体" pitchFamily="49" charset="-122"/>
                <a:ea typeface="黑体" pitchFamily="49" charset="-122"/>
              </a:rPr>
              <a:t>你常與我同在，安慰引領；</a:t>
            </a:r>
            <a:endParaRPr lang="en-AU" altLang="zh-TW" sz="4400" dirty="0" smtClean="0">
              <a:latin typeface="黑体" pitchFamily="49" charset="-122"/>
              <a:ea typeface="黑体" pitchFamily="49" charset="-122"/>
            </a:endParaRPr>
          </a:p>
          <a:p>
            <a:pPr marL="355600"/>
            <a:r>
              <a:rPr lang="zh-TW" altLang="en-US" sz="4400" dirty="0" smtClean="0">
                <a:latin typeface="黑体" pitchFamily="49" charset="-122"/>
                <a:ea typeface="黑体" pitchFamily="49" charset="-122"/>
              </a:rPr>
              <a:t>求賜今天力量，明天的盼望，</a:t>
            </a:r>
            <a:endParaRPr lang="en-AU" altLang="zh-TW" sz="4400" dirty="0" smtClean="0">
              <a:latin typeface="黑体" pitchFamily="49" charset="-122"/>
              <a:ea typeface="黑体" pitchFamily="49" charset="-122"/>
            </a:endParaRPr>
          </a:p>
          <a:p>
            <a:pPr marL="355600"/>
            <a:r>
              <a:rPr lang="zh-TW" altLang="en-US" sz="4400" dirty="0" smtClean="0">
                <a:latin typeface="黑体" pitchFamily="49" charset="-122"/>
                <a:ea typeface="黑体" pitchFamily="49" charset="-122"/>
              </a:rPr>
              <a:t>從天降下恩典，福樂無窮。</a:t>
            </a:r>
            <a:endParaRPr lang="en-US" altLang="zh-TW" sz="4400" dirty="0" smtClean="0">
              <a:latin typeface="黑体" pitchFamily="49" charset="-122"/>
              <a:ea typeface="黑体" pitchFamily="49" charset="-122"/>
              <a:cs typeface="华文细黑"/>
            </a:endParaRPr>
          </a:p>
        </p:txBody>
      </p:sp>
    </p:spTree>
    <p:extLst>
      <p:ext uri="{BB962C8B-B14F-4D97-AF65-F5344CB8AC3E}">
        <p14:creationId xmlns:p14="http://schemas.microsoft.com/office/powerpoint/2010/main" val="3217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ghulmil.com/wp-content/uploads/sun-flower-hd-wallpa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58077" cy="6858001"/>
          </a:xfrm>
          <a:prstGeom prst="rect">
            <a:avLst/>
          </a:prstGeom>
          <a:noFill/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3429000"/>
            <a:ext cx="9144000" cy="3166642"/>
          </a:xfrm>
          <a:prstGeom prst="rect">
            <a:avLst/>
          </a:prstGeom>
          <a:solidFill>
            <a:schemeClr val="bg1">
              <a:alpha val="54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55600"/>
            <a:r>
              <a:rPr lang="zh-TW" altLang="en-US" sz="4400" dirty="0" smtClean="0">
                <a:latin typeface="黑体" pitchFamily="49" charset="-122"/>
                <a:ea typeface="黑体" pitchFamily="49" charset="-122"/>
              </a:rPr>
              <a:t>你的信實廣大，你的信實廣大，</a:t>
            </a:r>
            <a:endParaRPr lang="en-AU" altLang="zh-TW" sz="4400" dirty="0" smtClean="0">
              <a:latin typeface="黑体" pitchFamily="49" charset="-122"/>
              <a:ea typeface="黑体" pitchFamily="49" charset="-122"/>
            </a:endParaRPr>
          </a:p>
          <a:p>
            <a:pPr marL="355600"/>
            <a:r>
              <a:rPr lang="zh-TW" altLang="en-US" sz="4400" dirty="0" smtClean="0">
                <a:latin typeface="黑体" pitchFamily="49" charset="-122"/>
                <a:ea typeface="黑体" pitchFamily="49" charset="-122"/>
              </a:rPr>
              <a:t>清晨復清晨，更經歷新恩；</a:t>
            </a:r>
            <a:endParaRPr lang="en-AU" altLang="zh-TW" sz="4400" dirty="0" smtClean="0">
              <a:latin typeface="黑体" pitchFamily="49" charset="-122"/>
              <a:ea typeface="黑体" pitchFamily="49" charset="-122"/>
            </a:endParaRPr>
          </a:p>
          <a:p>
            <a:pPr marL="355600"/>
            <a:r>
              <a:rPr lang="zh-TW" altLang="en-US" sz="4400" dirty="0" smtClean="0">
                <a:latin typeface="黑体" pitchFamily="49" charset="-122"/>
                <a:ea typeface="黑体" pitchFamily="49" charset="-122"/>
              </a:rPr>
              <a:t>我所需用你恩手豐富預備，</a:t>
            </a:r>
            <a:endParaRPr lang="en-AU" altLang="zh-TW" sz="4400" dirty="0" smtClean="0">
              <a:latin typeface="黑体" pitchFamily="49" charset="-122"/>
              <a:ea typeface="黑体" pitchFamily="49" charset="-122"/>
            </a:endParaRPr>
          </a:p>
          <a:p>
            <a:pPr marL="355600"/>
            <a:r>
              <a:rPr lang="zh-TW" altLang="en-US" sz="4400" dirty="0" smtClean="0">
                <a:latin typeface="黑体" pitchFamily="49" charset="-122"/>
                <a:ea typeface="黑体" pitchFamily="49" charset="-122"/>
              </a:rPr>
              <a:t>你的信實廣大，顯在我身。</a:t>
            </a:r>
            <a:endParaRPr lang="en-US" altLang="zh-TW" sz="4400" dirty="0" smtClean="0">
              <a:latin typeface="黑体" pitchFamily="49" charset="-122"/>
              <a:ea typeface="黑体" pitchFamily="49" charset="-122"/>
              <a:cs typeface="华文细黑"/>
            </a:endParaRPr>
          </a:p>
        </p:txBody>
      </p:sp>
    </p:spTree>
    <p:extLst>
      <p:ext uri="{BB962C8B-B14F-4D97-AF65-F5344CB8AC3E}">
        <p14:creationId xmlns:p14="http://schemas.microsoft.com/office/powerpoint/2010/main" val="3217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http://4.bp.blogspot.com/-PiZF79_cX-Y/TdWggXR0xCI/AAAAAAAAAKI/s6xcCjiyOLg/s1600/christian+wallpaper+cross+and+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09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6512" y="1428736"/>
            <a:ext cx="9180512" cy="1785950"/>
          </a:xfrm>
          <a:solidFill>
            <a:srgbClr val="FFFFFF">
              <a:alpha val="54000"/>
            </a:srgbClr>
          </a:solidFill>
        </p:spPr>
        <p:txBody>
          <a:bodyPr/>
          <a:lstStyle/>
          <a:p>
            <a:pPr marL="361950" algn="l" eaLnBrk="1" hangingPunct="1"/>
            <a:r>
              <a:rPr lang="zh-CN" altLang="en-US" sz="6600" b="1" dirty="0" smtClean="0">
                <a:latin typeface="黑体" pitchFamily="49" charset="-122"/>
                <a:ea typeface="黑体" pitchFamily="49" charset="-122"/>
              </a:rPr>
              <a:t>为我受伤</a:t>
            </a:r>
            <a:r>
              <a:rPr lang="en-US" altLang="zh-CN" sz="6600" b="1" dirty="0" smtClean="0"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6600" b="1" dirty="0" smtClean="0">
                <a:latin typeface="黑体" pitchFamily="49" charset="-122"/>
                <a:ea typeface="黑体" pitchFamily="49" charset="-122"/>
              </a:rPr>
            </a:br>
            <a:r>
              <a:rPr lang="zh-CN" altLang="en-US" sz="4000" b="1" dirty="0" smtClean="0">
                <a:latin typeface="黑体" pitchFamily="49" charset="-122"/>
                <a:ea typeface="黑体" pitchFamily="49" charset="-122"/>
              </a:rPr>
              <a:t>生命圣诗：</a:t>
            </a:r>
            <a:r>
              <a:rPr lang="en-US" altLang="zh-CN" sz="4000" b="1" dirty="0" smtClean="0">
                <a:latin typeface="黑体" pitchFamily="49" charset="-122"/>
                <a:ea typeface="黑体" pitchFamily="49" charset="-122"/>
              </a:rPr>
              <a:t>124</a:t>
            </a:r>
            <a:endParaRPr lang="en-US" altLang="zh-CN" sz="4000" b="1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  <a:cs typeface="华文细黑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kumimoji="0" lang="zh-TW" altLang="zh-TW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中黑體" pitchFamily="49" charset="-120"/>
              </a:rPr>
              <a:t>永遠尊貴</a:t>
            </a:r>
            <a:r>
              <a:rPr kumimoji="0" lang="zh-TW" altLang="en-US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TW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1/3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Slide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4.bp.blogspot.com/-PiZF79_cX-Y/TdWggXR0xCI/AAAAAAAAAKI/s6xcCjiyOLg/s1600/christian+wallpaper+cross+and+sk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4422"/>
            <a:ext cx="9144000" cy="3214710"/>
          </a:xfrm>
          <a:solidFill>
            <a:schemeClr val="bg1">
              <a:alpha val="54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zh-TW" altLang="en-US" sz="4400" b="1" dirty="0" smtClean="0">
                <a:latin typeface="黑体" pitchFamily="49" charset="-122"/>
                <a:ea typeface="黑体" pitchFamily="49" charset="-122"/>
              </a:rPr>
              <a:t>為我受傷，為我受傷，</a:t>
            </a:r>
            <a:endParaRPr lang="en-AU" altLang="zh-TW" sz="4400" b="1" dirty="0" smtClean="0">
              <a:latin typeface="黑体" pitchFamily="49" charset="-122"/>
              <a:ea typeface="黑体" pitchFamily="49" charset="-122"/>
            </a:endParaRPr>
          </a:p>
          <a:p>
            <a:pPr marL="0" indent="0">
              <a:buNone/>
            </a:pPr>
            <a:r>
              <a:rPr lang="zh-TW" altLang="en-US" sz="4400" b="1" dirty="0" smtClean="0">
                <a:latin typeface="黑体" pitchFamily="49" charset="-122"/>
                <a:ea typeface="黑体" pitchFamily="49" charset="-122"/>
              </a:rPr>
              <a:t>十字架上耶穌為我受傷；</a:t>
            </a:r>
            <a:endParaRPr lang="en-AU" altLang="zh-TW" sz="4400" b="1" dirty="0" smtClean="0">
              <a:latin typeface="黑体" pitchFamily="49" charset="-122"/>
              <a:ea typeface="黑体" pitchFamily="49" charset="-122"/>
            </a:endParaRPr>
          </a:p>
          <a:p>
            <a:pPr marL="0" indent="0">
              <a:buNone/>
            </a:pPr>
            <a:r>
              <a:rPr lang="zh-TW" altLang="en-US" sz="4400" b="1" dirty="0" smtClean="0">
                <a:latin typeface="黑体" pitchFamily="49" charset="-122"/>
                <a:ea typeface="黑体" pitchFamily="49" charset="-122"/>
              </a:rPr>
              <a:t>罪蒙赦免我今得著釋放，</a:t>
            </a:r>
            <a:endParaRPr lang="en-AU" altLang="zh-TW" sz="4400" b="1" dirty="0" smtClean="0">
              <a:latin typeface="黑体" pitchFamily="49" charset="-122"/>
              <a:ea typeface="黑体" pitchFamily="49" charset="-122"/>
            </a:endParaRPr>
          </a:p>
          <a:p>
            <a:pPr marL="0" indent="0">
              <a:buNone/>
            </a:pPr>
            <a:r>
              <a:rPr lang="zh-TW" altLang="en-US" sz="4400" b="1" dirty="0" smtClean="0">
                <a:latin typeface="黑体" pitchFamily="49" charset="-122"/>
                <a:ea typeface="黑体" pitchFamily="49" charset="-122"/>
              </a:rPr>
              <a:t>皆因救主耶穌為我受傷。</a:t>
            </a:r>
            <a:endParaRPr lang="en-US" altLang="zh-TW" sz="5400" b="1" dirty="0" smtClean="0">
              <a:latin typeface="黑体" pitchFamily="49" charset="-122"/>
              <a:ea typeface="黑体" pitchFamily="49" charset="-122"/>
              <a:cs typeface="华文细黑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4.bp.blogspot.com/-PiZF79_cX-Y/TdWggXR0xCI/AAAAAAAAAKI/s6xcCjiyOLg/s1600/christian+wallpaper+cross+and+sk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4422"/>
            <a:ext cx="9144000" cy="3168352"/>
          </a:xfrm>
          <a:solidFill>
            <a:schemeClr val="bg1">
              <a:alpha val="54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zh-TW" altLang="en-US" sz="4400" b="1" dirty="0" smtClean="0">
                <a:latin typeface="黑体" pitchFamily="49" charset="-122"/>
                <a:ea typeface="黑体" pitchFamily="49" charset="-122"/>
              </a:rPr>
              <a:t>為我受死，為我受死，</a:t>
            </a:r>
            <a:endParaRPr lang="en-AU" altLang="zh-TW" sz="4400" b="1" dirty="0" smtClean="0">
              <a:latin typeface="黑体" pitchFamily="49" charset="-122"/>
              <a:ea typeface="黑体" pitchFamily="49" charset="-122"/>
            </a:endParaRPr>
          </a:p>
          <a:p>
            <a:pPr marL="0" indent="0">
              <a:buNone/>
            </a:pPr>
            <a:r>
              <a:rPr lang="zh-TW" altLang="en-US" sz="4400" b="1" dirty="0" smtClean="0">
                <a:latin typeface="黑体" pitchFamily="49" charset="-122"/>
                <a:ea typeface="黑体" pitchFamily="49" charset="-122"/>
              </a:rPr>
              <a:t>十字架上耶穌為我受死；</a:t>
            </a:r>
            <a:endParaRPr lang="en-AU" altLang="zh-TW" sz="4400" b="1" dirty="0" smtClean="0">
              <a:latin typeface="黑体" pitchFamily="49" charset="-122"/>
              <a:ea typeface="黑体" pitchFamily="49" charset="-122"/>
            </a:endParaRPr>
          </a:p>
          <a:p>
            <a:pPr marL="0" indent="0">
              <a:buNone/>
            </a:pPr>
            <a:r>
              <a:rPr lang="zh-TW" altLang="en-US" sz="4400" b="1" dirty="0" smtClean="0">
                <a:latin typeface="黑体" pitchFamily="49" charset="-122"/>
                <a:ea typeface="黑体" pitchFamily="49" charset="-122"/>
              </a:rPr>
              <a:t>因祂受死我得救贖福祉，</a:t>
            </a:r>
            <a:endParaRPr lang="en-AU" altLang="zh-TW" sz="4400" b="1" dirty="0" smtClean="0">
              <a:latin typeface="黑体" pitchFamily="49" charset="-122"/>
              <a:ea typeface="黑体" pitchFamily="49" charset="-122"/>
            </a:endParaRPr>
          </a:p>
          <a:p>
            <a:pPr marL="0" indent="0">
              <a:buNone/>
            </a:pPr>
            <a:r>
              <a:rPr lang="zh-TW" altLang="en-US" sz="4400" b="1" dirty="0" smtClean="0">
                <a:latin typeface="黑体" pitchFamily="49" charset="-122"/>
                <a:ea typeface="黑体" pitchFamily="49" charset="-122"/>
              </a:rPr>
              <a:t>皆因救主耶穌為我受死。</a:t>
            </a:r>
            <a:endParaRPr lang="en-US" altLang="zh-TW" sz="4400" b="1" dirty="0" smtClean="0">
              <a:latin typeface="黑体" pitchFamily="49" charset="-122"/>
              <a:ea typeface="黑体" pitchFamily="49" charset="-122"/>
              <a:cs typeface="华文细黑"/>
            </a:endParaRPr>
          </a:p>
        </p:txBody>
      </p:sp>
    </p:spTree>
    <p:extLst>
      <p:ext uri="{BB962C8B-B14F-4D97-AF65-F5344CB8AC3E}">
        <p14:creationId xmlns:p14="http://schemas.microsoft.com/office/powerpoint/2010/main" val="476321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4.bp.blogspot.com/-PiZF79_cX-Y/TdWggXR0xCI/AAAAAAAAAKI/s6xcCjiyOLg/s1600/christian+wallpaper+cross+and+sk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4422"/>
            <a:ext cx="9144000" cy="3143272"/>
          </a:xfrm>
          <a:solidFill>
            <a:schemeClr val="bg1">
              <a:alpha val="54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zh-TW" altLang="en-US" sz="4400" b="1" dirty="0" smtClean="0">
                <a:latin typeface="黑体" pitchFamily="49" charset="-122"/>
                <a:ea typeface="黑体" pitchFamily="49" charset="-122"/>
              </a:rPr>
              <a:t>為我復活，為我復活，</a:t>
            </a:r>
            <a:endParaRPr lang="en-AU" altLang="zh-TW" sz="4400" b="1" dirty="0" smtClean="0">
              <a:latin typeface="黑体" pitchFamily="49" charset="-122"/>
              <a:ea typeface="黑体" pitchFamily="49" charset="-122"/>
            </a:endParaRPr>
          </a:p>
          <a:p>
            <a:pPr marL="0" indent="0">
              <a:buNone/>
            </a:pPr>
            <a:r>
              <a:rPr lang="zh-TW" altLang="en-US" sz="4400" b="1" dirty="0" smtClean="0">
                <a:latin typeface="黑体" pitchFamily="49" charset="-122"/>
                <a:ea typeface="黑体" pitchFamily="49" charset="-122"/>
              </a:rPr>
              <a:t>從墳墓裡主已為我復活；</a:t>
            </a:r>
            <a:endParaRPr lang="en-AU" altLang="zh-TW" sz="4400" b="1" dirty="0" smtClean="0">
              <a:latin typeface="黑体" pitchFamily="49" charset="-122"/>
              <a:ea typeface="黑体" pitchFamily="49" charset="-122"/>
            </a:endParaRPr>
          </a:p>
          <a:p>
            <a:pPr marL="0" indent="0">
              <a:buNone/>
            </a:pPr>
            <a:r>
              <a:rPr lang="zh-TW" altLang="en-US" sz="4400" b="1" dirty="0" smtClean="0">
                <a:latin typeface="黑体" pitchFamily="49" charset="-122"/>
                <a:ea typeface="黑体" pitchFamily="49" charset="-122"/>
              </a:rPr>
              <a:t>死亡毒鉤今後不能害我，</a:t>
            </a:r>
            <a:endParaRPr lang="en-AU" altLang="zh-TW" sz="4400" b="1" dirty="0" smtClean="0">
              <a:latin typeface="黑体" pitchFamily="49" charset="-122"/>
              <a:ea typeface="黑体" pitchFamily="49" charset="-122"/>
            </a:endParaRPr>
          </a:p>
          <a:p>
            <a:pPr marL="0" indent="0">
              <a:buNone/>
            </a:pPr>
            <a:r>
              <a:rPr lang="zh-TW" altLang="en-US" sz="4400" b="1" dirty="0" smtClean="0">
                <a:latin typeface="黑体" pitchFamily="49" charset="-122"/>
                <a:ea typeface="黑体" pitchFamily="49" charset="-122"/>
              </a:rPr>
              <a:t>皆因救主耶穌為我復活。</a:t>
            </a:r>
            <a:br>
              <a:rPr lang="zh-TW" altLang="en-US" sz="4400" b="1" dirty="0" smtClean="0">
                <a:latin typeface="黑体" pitchFamily="49" charset="-122"/>
                <a:ea typeface="黑体" pitchFamily="49" charset="-122"/>
              </a:rPr>
            </a:br>
            <a:r>
              <a:rPr lang="zh-TW" altLang="en-US" sz="4400" b="1" dirty="0" smtClean="0">
                <a:latin typeface="黑体" pitchFamily="49" charset="-122"/>
                <a:ea typeface="黑体" pitchFamily="49" charset="-122"/>
              </a:rPr>
              <a:t/>
            </a:r>
            <a:br>
              <a:rPr lang="zh-TW" altLang="en-US" sz="4400" b="1" dirty="0" smtClean="0">
                <a:latin typeface="黑体" pitchFamily="49" charset="-122"/>
                <a:ea typeface="黑体" pitchFamily="49" charset="-122"/>
              </a:rPr>
            </a:br>
            <a:endParaRPr lang="en-US" altLang="zh-TW" sz="5400" b="1" dirty="0" smtClean="0">
              <a:latin typeface="黑体" pitchFamily="49" charset="-122"/>
              <a:ea typeface="黑体" pitchFamily="49" charset="-122"/>
              <a:cs typeface="华文细黑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4.bp.blogspot.com/-PiZF79_cX-Y/TdWggXR0xCI/AAAAAAAAAKI/s6xcCjiyOLg/s1600/christian+wallpaper+cross+and+sk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4422"/>
            <a:ext cx="9144000" cy="3143272"/>
          </a:xfrm>
          <a:solidFill>
            <a:schemeClr val="bg1">
              <a:alpha val="54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zh-TW" altLang="en-US" sz="4400" b="1" dirty="0" smtClean="0">
                <a:latin typeface="黑体" pitchFamily="49" charset="-122"/>
                <a:ea typeface="黑体" pitchFamily="49" charset="-122"/>
              </a:rPr>
              <a:t>為我再來，為我再來，</a:t>
            </a:r>
            <a:endParaRPr lang="en-AU" altLang="zh-TW" sz="4400" b="1" dirty="0" smtClean="0">
              <a:latin typeface="黑体" pitchFamily="49" charset="-122"/>
              <a:ea typeface="黑体" pitchFamily="49" charset="-122"/>
            </a:endParaRPr>
          </a:p>
          <a:p>
            <a:pPr marL="0" indent="0">
              <a:buNone/>
            </a:pPr>
            <a:r>
              <a:rPr lang="zh-TW" altLang="en-US" sz="4400" b="1" dirty="0" smtClean="0">
                <a:latin typeface="黑体" pitchFamily="49" charset="-122"/>
                <a:ea typeface="黑体" pitchFamily="49" charset="-122"/>
              </a:rPr>
              <a:t>必有一天主要為我再來；</a:t>
            </a:r>
            <a:endParaRPr lang="en-AU" altLang="zh-TW" sz="4400" b="1" dirty="0" smtClean="0">
              <a:latin typeface="黑体" pitchFamily="49" charset="-122"/>
              <a:ea typeface="黑体" pitchFamily="49" charset="-122"/>
            </a:endParaRPr>
          </a:p>
          <a:p>
            <a:pPr marL="0" indent="0">
              <a:buNone/>
            </a:pPr>
            <a:r>
              <a:rPr lang="zh-TW" altLang="en-US" sz="4400" b="1" dirty="0" smtClean="0">
                <a:latin typeface="黑体" pitchFamily="49" charset="-122"/>
                <a:ea typeface="黑体" pitchFamily="49" charset="-122"/>
              </a:rPr>
              <a:t>見主慈顏何等喜樂暢快，</a:t>
            </a:r>
            <a:endParaRPr lang="en-AU" altLang="zh-TW" sz="4400" b="1" dirty="0" smtClean="0">
              <a:latin typeface="黑体" pitchFamily="49" charset="-122"/>
              <a:ea typeface="黑体" pitchFamily="49" charset="-122"/>
            </a:endParaRPr>
          </a:p>
          <a:p>
            <a:pPr marL="0" indent="0">
              <a:buNone/>
            </a:pPr>
            <a:r>
              <a:rPr lang="zh-TW" altLang="en-US" sz="4400" b="1" dirty="0" smtClean="0">
                <a:latin typeface="黑体" pitchFamily="49" charset="-122"/>
                <a:ea typeface="黑体" pitchFamily="49" charset="-122"/>
              </a:rPr>
              <a:t>滿心讚美主，祂為我再來。</a:t>
            </a:r>
            <a:endParaRPr lang="en-US" altLang="zh-TW" sz="5400" b="1" dirty="0" smtClean="0">
              <a:latin typeface="黑体" pitchFamily="49" charset="-122"/>
              <a:ea typeface="黑体" pitchFamily="49" charset="-122"/>
              <a:cs typeface="华文细黑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kumimoji="0" lang="zh-TW" altLang="zh-TW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中黑體" pitchFamily="49" charset="-120"/>
              </a:rPr>
              <a:t>永遠尊貴</a:t>
            </a:r>
            <a:r>
              <a:rPr kumimoji="0" lang="zh-TW" altLang="en-US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TW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2/3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 descr="Slide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kumimoji="0" lang="zh-TW" altLang="zh-TW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中黑體" pitchFamily="49" charset="-120"/>
              </a:rPr>
              <a:t>永遠尊貴</a:t>
            </a:r>
            <a:r>
              <a:rPr kumimoji="0" lang="zh-TW" altLang="en-US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TW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3/3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4" descr="Slide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depotwallpaper.com/wp-content/uploads/2014/05/cross-pictures-the-bible-abstract-picture-cross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077" y="0"/>
            <a:ext cx="9158077" cy="6858000"/>
          </a:xfrm>
          <a:prstGeom prst="rect">
            <a:avLst/>
          </a:prstGeom>
          <a:noFill/>
        </p:spPr>
      </p:pic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4492020"/>
            <a:ext cx="9144000" cy="2366004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zh-TW" altLang="en-US" sz="8800" b="1" dirty="0" smtClean="0">
                <a:solidFill>
                  <a:schemeClr val="bg1"/>
                </a:solidFill>
              </a:rPr>
              <a:t>榮耀歸於真神</a:t>
            </a:r>
            <a:endParaRPr lang="en-AU" altLang="zh-TW" sz="88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zh-CN" altLang="en-US" sz="4000" b="1" dirty="0" smtClean="0">
                <a:solidFill>
                  <a:schemeClr val="bg1"/>
                </a:solidFill>
              </a:rPr>
              <a:t>生命圣诗：</a:t>
            </a:r>
            <a:r>
              <a:rPr lang="en-US" altLang="zh-CN" sz="4000" b="1" dirty="0" smtClean="0">
                <a:solidFill>
                  <a:schemeClr val="bg1"/>
                </a:solidFill>
              </a:rPr>
              <a:t>8</a:t>
            </a:r>
            <a:endParaRPr lang="en-AU" altLang="zh-TW" sz="40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AU" altLang="zh-TW" sz="8800" b="1" dirty="0" smtClean="0">
              <a:solidFill>
                <a:schemeClr val="bg1"/>
              </a:solidFill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152913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depotwallpaper.com/wp-content/uploads/2014/05/cross-pictures-the-bible-abstract-picture-cross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077" y="0"/>
            <a:ext cx="9158077" cy="6858000"/>
          </a:xfrm>
          <a:prstGeom prst="rect">
            <a:avLst/>
          </a:prstGeom>
          <a:noFill/>
        </p:spPr>
      </p:pic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3286124"/>
            <a:ext cx="9144000" cy="3286148"/>
          </a:xfrm>
          <a:solidFill>
            <a:schemeClr val="bg1">
              <a:alpha val="65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zh-TW" altLang="en-US" sz="4400" b="1" dirty="0" smtClean="0">
                <a:latin typeface="黑体" pitchFamily="49" charset="-122"/>
                <a:ea typeface="黑体" pitchFamily="49" charset="-122"/>
              </a:rPr>
              <a:t>榮耀歸於真神，祂成就大事，</a:t>
            </a:r>
            <a:endParaRPr lang="en-AU" altLang="zh-TW" sz="4400" b="1" dirty="0" smtClean="0">
              <a:latin typeface="黑体" pitchFamily="49" charset="-122"/>
              <a:ea typeface="黑体" pitchFamily="49" charset="-122"/>
            </a:endParaRPr>
          </a:p>
          <a:p>
            <a:pPr marL="0" indent="0" algn="ctr">
              <a:buNone/>
            </a:pPr>
            <a:r>
              <a:rPr lang="zh-TW" altLang="en-US" sz="4400" b="1" dirty="0" smtClean="0">
                <a:latin typeface="黑体" pitchFamily="49" charset="-122"/>
                <a:ea typeface="黑体" pitchFamily="49" charset="-122"/>
              </a:rPr>
              <a:t>為愛世人甚至賜下獨生子，</a:t>
            </a:r>
            <a:endParaRPr lang="en-AU" altLang="zh-TW" sz="4400" b="1" dirty="0" smtClean="0">
              <a:latin typeface="黑体" pitchFamily="49" charset="-122"/>
              <a:ea typeface="黑体" pitchFamily="49" charset="-122"/>
            </a:endParaRPr>
          </a:p>
          <a:p>
            <a:pPr marL="0" indent="0" algn="ctr">
              <a:buNone/>
            </a:pPr>
            <a:r>
              <a:rPr lang="zh-TW" altLang="en-US" sz="4400" b="1" dirty="0" smtClean="0">
                <a:latin typeface="黑体" pitchFamily="49" charset="-122"/>
                <a:ea typeface="黑体" pitchFamily="49" charset="-122"/>
              </a:rPr>
              <a:t>獻上祂生命為人贖罪受害，</a:t>
            </a:r>
            <a:endParaRPr lang="en-AU" altLang="zh-TW" sz="4400" b="1" dirty="0" smtClean="0">
              <a:latin typeface="黑体" pitchFamily="49" charset="-122"/>
              <a:ea typeface="黑体" pitchFamily="49" charset="-122"/>
            </a:endParaRPr>
          </a:p>
          <a:p>
            <a:pPr marL="0" indent="0" algn="ctr">
              <a:buNone/>
            </a:pPr>
            <a:r>
              <a:rPr lang="zh-TW" altLang="en-US" sz="4400" b="1" dirty="0" smtClean="0">
                <a:latin typeface="黑体" pitchFamily="49" charset="-122"/>
                <a:ea typeface="黑体" pitchFamily="49" charset="-122"/>
              </a:rPr>
              <a:t>永生門已大開，人人可進來。</a:t>
            </a:r>
            <a:endParaRPr lang="en-AU" altLang="zh-TW" sz="4400" b="1" dirty="0" smtClean="0">
              <a:latin typeface="黑体" pitchFamily="49" charset="-122"/>
              <a:ea typeface="黑体" pitchFamily="49" charset="-122"/>
              <a:cs typeface="华文细黑"/>
            </a:endParaRPr>
          </a:p>
        </p:txBody>
      </p:sp>
    </p:spTree>
    <p:extLst>
      <p:ext uri="{BB962C8B-B14F-4D97-AF65-F5344CB8AC3E}">
        <p14:creationId xmlns:p14="http://schemas.microsoft.com/office/powerpoint/2010/main" val="286982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depotwallpaper.com/wp-content/uploads/2014/05/cross-pictures-the-bible-abstract-picture-cross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077" y="0"/>
            <a:ext cx="9158077" cy="6858000"/>
          </a:xfrm>
          <a:prstGeom prst="rect">
            <a:avLst/>
          </a:prstGeom>
          <a:noFill/>
        </p:spPr>
      </p:pic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3214686"/>
            <a:ext cx="9144000" cy="3357586"/>
          </a:xfrm>
          <a:solidFill>
            <a:schemeClr val="bg1">
              <a:alpha val="69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zh-TW" altLang="en-US" sz="4400" b="1" dirty="0" smtClean="0">
                <a:latin typeface="黑体" pitchFamily="49" charset="-122"/>
                <a:ea typeface="黑体" pitchFamily="49" charset="-122"/>
              </a:rPr>
              <a:t>讚美主，讚美主，全地聆聽主聲；</a:t>
            </a:r>
            <a:endParaRPr lang="en-AU" altLang="zh-TW" sz="4400" b="1" dirty="0" smtClean="0">
              <a:latin typeface="黑体" pitchFamily="49" charset="-122"/>
              <a:ea typeface="黑体" pitchFamily="49" charset="-122"/>
            </a:endParaRPr>
          </a:p>
          <a:p>
            <a:pPr marL="0" indent="0" algn="ctr">
              <a:buNone/>
            </a:pPr>
            <a:r>
              <a:rPr lang="zh-TW" altLang="en-US" sz="4400" b="1" dirty="0" smtClean="0">
                <a:latin typeface="黑体" pitchFamily="49" charset="-122"/>
                <a:ea typeface="黑体" pitchFamily="49" charset="-122"/>
              </a:rPr>
              <a:t>讚美主，讚美主，萬民快樂歡欣；</a:t>
            </a:r>
            <a:endParaRPr lang="en-AU" altLang="zh-TW" sz="4400" b="1" dirty="0" smtClean="0">
              <a:latin typeface="黑体" pitchFamily="49" charset="-122"/>
              <a:ea typeface="黑体" pitchFamily="49" charset="-122"/>
            </a:endParaRPr>
          </a:p>
          <a:p>
            <a:pPr marL="0" indent="0" algn="ctr">
              <a:buNone/>
            </a:pPr>
            <a:r>
              <a:rPr lang="zh-TW" altLang="en-US" sz="4400" b="1" dirty="0" smtClean="0">
                <a:latin typeface="黑体" pitchFamily="49" charset="-122"/>
                <a:ea typeface="黑体" pitchFamily="49" charset="-122"/>
              </a:rPr>
              <a:t>請來藉聖子耶穌來到父前</a:t>
            </a:r>
            <a:r>
              <a:rPr lang="en-AU" altLang="zh-TW" sz="4400" b="1" dirty="0" smtClean="0">
                <a:latin typeface="黑体" pitchFamily="49" charset="-122"/>
                <a:ea typeface="黑体" pitchFamily="49" charset="-122"/>
              </a:rPr>
              <a:t>,</a:t>
            </a:r>
          </a:p>
          <a:p>
            <a:pPr marL="0" indent="0" algn="ctr">
              <a:buNone/>
            </a:pPr>
            <a:r>
              <a:rPr lang="zh-TW" altLang="en-US" sz="4400" b="1" dirty="0" smtClean="0">
                <a:latin typeface="黑体" pitchFamily="49" charset="-122"/>
                <a:ea typeface="黑体" pitchFamily="49" charset="-122"/>
              </a:rPr>
              <a:t>榮耀歸主，祂已成就大事工。</a:t>
            </a:r>
            <a:endParaRPr lang="en-AU" altLang="zh-TW" sz="4400" b="1" dirty="0" smtClean="0">
              <a:latin typeface="黑体" pitchFamily="49" charset="-122"/>
              <a:ea typeface="黑体" pitchFamily="49" charset="-122"/>
              <a:cs typeface="华文细黑"/>
            </a:endParaRPr>
          </a:p>
        </p:txBody>
      </p:sp>
    </p:spTree>
    <p:extLst>
      <p:ext uri="{BB962C8B-B14F-4D97-AF65-F5344CB8AC3E}">
        <p14:creationId xmlns:p14="http://schemas.microsoft.com/office/powerpoint/2010/main" val="366472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depotwallpaper.com/wp-content/uploads/2014/05/cross-pictures-the-bible-abstract-picture-cross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077" y="0"/>
            <a:ext cx="9158077" cy="6858000"/>
          </a:xfrm>
          <a:prstGeom prst="rect">
            <a:avLst/>
          </a:prstGeom>
          <a:noFill/>
        </p:spPr>
      </p:pic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3357562"/>
            <a:ext cx="9144000" cy="3240360"/>
          </a:xfrm>
          <a:solidFill>
            <a:schemeClr val="bg1">
              <a:alpha val="72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zh-TW" altLang="en-US" sz="4400" b="1" dirty="0" smtClean="0">
                <a:latin typeface="黑体" pitchFamily="49" charset="-122"/>
                <a:ea typeface="黑体" pitchFamily="49" charset="-122"/>
              </a:rPr>
              <a:t>救主流寶血，何等全備救恩，</a:t>
            </a:r>
            <a:endParaRPr lang="en-AU" altLang="zh-TW" sz="4400" b="1" dirty="0" smtClean="0">
              <a:latin typeface="黑体" pitchFamily="49" charset="-122"/>
              <a:ea typeface="黑体" pitchFamily="49" charset="-122"/>
            </a:endParaRPr>
          </a:p>
          <a:p>
            <a:pPr marL="0" indent="0" algn="ctr">
              <a:buNone/>
            </a:pPr>
            <a:r>
              <a:rPr lang="zh-TW" altLang="en-US" sz="4400" b="1" dirty="0" smtClean="0">
                <a:latin typeface="黑体" pitchFamily="49" charset="-122"/>
                <a:ea typeface="黑体" pitchFamily="49" charset="-122"/>
              </a:rPr>
              <a:t>真神應許賜給凡信祂的人；</a:t>
            </a:r>
            <a:endParaRPr lang="en-AU" altLang="zh-TW" sz="4400" b="1" dirty="0" smtClean="0">
              <a:latin typeface="黑体" pitchFamily="49" charset="-122"/>
              <a:ea typeface="黑体" pitchFamily="49" charset="-122"/>
            </a:endParaRPr>
          </a:p>
          <a:p>
            <a:pPr marL="0" indent="0" algn="ctr">
              <a:buNone/>
            </a:pPr>
            <a:r>
              <a:rPr lang="zh-TW" altLang="en-US" sz="4400" b="1" dirty="0" smtClean="0">
                <a:latin typeface="黑体" pitchFamily="49" charset="-122"/>
                <a:ea typeface="黑体" pitchFamily="49" charset="-122"/>
              </a:rPr>
              <a:t>罪人中之罪魁若真心相信，</a:t>
            </a:r>
            <a:endParaRPr lang="en-AU" altLang="zh-TW" sz="4400" b="1" dirty="0" smtClean="0">
              <a:latin typeface="黑体" pitchFamily="49" charset="-122"/>
              <a:ea typeface="黑体" pitchFamily="49" charset="-122"/>
            </a:endParaRPr>
          </a:p>
          <a:p>
            <a:pPr marL="0" indent="0" algn="ctr">
              <a:buNone/>
            </a:pPr>
            <a:r>
              <a:rPr lang="zh-TW" altLang="en-US" sz="4400" b="1" dirty="0" smtClean="0">
                <a:latin typeface="黑体" pitchFamily="49" charset="-122"/>
                <a:ea typeface="黑体" pitchFamily="49" charset="-122"/>
              </a:rPr>
              <a:t>一信靠主就必得赦罪之恩。</a:t>
            </a:r>
            <a:endParaRPr lang="en-AU" altLang="zh-TW" sz="4400" b="1" dirty="0" smtClean="0">
              <a:latin typeface="黑体" pitchFamily="49" charset="-122"/>
              <a:ea typeface="黑体" pitchFamily="49" charset="-122"/>
              <a:cs typeface="华文细黑"/>
            </a:endParaRPr>
          </a:p>
        </p:txBody>
      </p:sp>
    </p:spTree>
    <p:extLst>
      <p:ext uri="{BB962C8B-B14F-4D97-AF65-F5344CB8AC3E}">
        <p14:creationId xmlns:p14="http://schemas.microsoft.com/office/powerpoint/2010/main" val="240812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depotwallpaper.com/wp-content/uploads/2014/05/cross-pictures-the-bible-abstract-picture-cross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077" y="0"/>
            <a:ext cx="9158077" cy="6858000"/>
          </a:xfrm>
          <a:prstGeom prst="rect">
            <a:avLst/>
          </a:prstGeom>
          <a:noFill/>
        </p:spPr>
      </p:pic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3214686"/>
            <a:ext cx="9144000" cy="3357586"/>
          </a:xfrm>
          <a:solidFill>
            <a:schemeClr val="bg1">
              <a:alpha val="69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zh-TW" altLang="en-US" sz="4400" b="1" dirty="0" smtClean="0">
                <a:latin typeface="黑体" pitchFamily="49" charset="-122"/>
                <a:ea typeface="黑体" pitchFamily="49" charset="-122"/>
              </a:rPr>
              <a:t>讚美主，讚美主，全地聆聽主聲；</a:t>
            </a:r>
            <a:endParaRPr lang="en-AU" altLang="zh-TW" sz="4400" b="1" dirty="0" smtClean="0">
              <a:latin typeface="黑体" pitchFamily="49" charset="-122"/>
              <a:ea typeface="黑体" pitchFamily="49" charset="-122"/>
            </a:endParaRPr>
          </a:p>
          <a:p>
            <a:pPr marL="0" indent="0" algn="ctr">
              <a:buNone/>
            </a:pPr>
            <a:r>
              <a:rPr lang="zh-TW" altLang="en-US" sz="4400" b="1" dirty="0" smtClean="0">
                <a:latin typeface="黑体" pitchFamily="49" charset="-122"/>
                <a:ea typeface="黑体" pitchFamily="49" charset="-122"/>
              </a:rPr>
              <a:t>讚美主，讚美主，萬民快樂歡欣；</a:t>
            </a:r>
            <a:endParaRPr lang="en-AU" altLang="zh-TW" sz="4400" b="1" dirty="0" smtClean="0">
              <a:latin typeface="黑体" pitchFamily="49" charset="-122"/>
              <a:ea typeface="黑体" pitchFamily="49" charset="-122"/>
            </a:endParaRPr>
          </a:p>
          <a:p>
            <a:pPr marL="0" indent="0" algn="ctr">
              <a:buNone/>
            </a:pPr>
            <a:r>
              <a:rPr lang="zh-TW" altLang="en-US" sz="4400" b="1" dirty="0" smtClean="0">
                <a:latin typeface="黑体" pitchFamily="49" charset="-122"/>
                <a:ea typeface="黑体" pitchFamily="49" charset="-122"/>
              </a:rPr>
              <a:t>請來藉聖子耶穌來到父前</a:t>
            </a:r>
            <a:r>
              <a:rPr lang="en-AU" altLang="zh-TW" sz="4400" b="1" dirty="0" smtClean="0">
                <a:latin typeface="黑体" pitchFamily="49" charset="-122"/>
                <a:ea typeface="黑体" pitchFamily="49" charset="-122"/>
              </a:rPr>
              <a:t>,</a:t>
            </a:r>
          </a:p>
          <a:p>
            <a:pPr marL="0" indent="0" algn="ctr">
              <a:buNone/>
            </a:pPr>
            <a:r>
              <a:rPr lang="zh-TW" altLang="en-US" sz="4400" b="1" dirty="0" smtClean="0">
                <a:latin typeface="黑体" pitchFamily="49" charset="-122"/>
                <a:ea typeface="黑体" pitchFamily="49" charset="-122"/>
              </a:rPr>
              <a:t>榮耀歸主，祂已成就大事工。</a:t>
            </a:r>
            <a:endParaRPr lang="en-AU" altLang="zh-TW" sz="4400" b="1" dirty="0" smtClean="0">
              <a:latin typeface="黑体" pitchFamily="49" charset="-122"/>
              <a:ea typeface="黑体" pitchFamily="49" charset="-122"/>
              <a:cs typeface="华文细黑"/>
            </a:endParaRPr>
          </a:p>
        </p:txBody>
      </p:sp>
    </p:spTree>
    <p:extLst>
      <p:ext uri="{BB962C8B-B14F-4D97-AF65-F5344CB8AC3E}">
        <p14:creationId xmlns:p14="http://schemas.microsoft.com/office/powerpoint/2010/main" val="366472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4000" b="1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4000" b="1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4D89~1</Template>
  <TotalTime>9944</TotalTime>
  <Words>837</Words>
  <Application>Microsoft Office PowerPoint</Application>
  <PresentationFormat>On-screen Show (4:3)</PresentationFormat>
  <Paragraphs>84</Paragraphs>
  <Slides>23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1_Default Design</vt:lpstr>
      <vt:lpstr>敬拜赞美</vt:lpstr>
      <vt:lpstr>永遠尊貴 1/3</vt:lpstr>
      <vt:lpstr>永遠尊貴 2/3</vt:lpstr>
      <vt:lpstr>永遠尊貴 3/3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你的信实广大 生命圣诗：18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为我受伤 生命圣诗：124</vt:lpstr>
      <vt:lpstr>PowerPoint Presentation</vt:lpstr>
      <vt:lpstr>PowerPoint Presentation</vt:lpstr>
      <vt:lpstr>PowerPoint Presentation</vt:lpstr>
      <vt:lpstr>PowerPoint Presentation</vt:lpstr>
    </vt:vector>
  </TitlesOfParts>
  <Company>Unicell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【主活著】</dc:title>
  <dc:creator>Jace</dc:creator>
  <cp:lastModifiedBy>Haiyan Dong</cp:lastModifiedBy>
  <cp:revision>699</cp:revision>
  <dcterms:created xsi:type="dcterms:W3CDTF">2006-04-15T12:59:40Z</dcterms:created>
  <dcterms:modified xsi:type="dcterms:W3CDTF">2014-06-15T01:40:49Z</dcterms:modified>
</cp:coreProperties>
</file>